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669332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669332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669332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4669332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669332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4669332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4669332f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4669332f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669332f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4669332f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4669332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4669332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4669332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4669332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4669332f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4669332f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4669332f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4669332f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669332f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669332f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466933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466933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66933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466933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4669332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4669332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669332f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669332f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4669332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4669332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퍼센트계산</a:t>
            </a:r>
            <a:r>
              <a:rPr lang="ko"/>
              <a:t>기 사용법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1217"/>
            <a:ext cx="8839200" cy="3518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940250" y="2044150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1,2,3번 입력 후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 버튼 클릭</a:t>
            </a:r>
            <a:endParaRPr sz="1200"/>
          </a:p>
        </p:txBody>
      </p:sp>
      <p:sp>
        <p:nvSpPr>
          <p:cNvPr id="127" name="Google Shape;127;p22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28" name="Google Shape;128;p22"/>
          <p:cNvSpPr/>
          <p:nvPr/>
        </p:nvSpPr>
        <p:spPr>
          <a:xfrm>
            <a:off x="5218975" y="681376"/>
            <a:ext cx="428700" cy="432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264500" y="1168033"/>
            <a:ext cx="813300" cy="25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2"/>
          <p:cNvCxnSpPr>
            <a:stCxn id="129" idx="2"/>
            <a:endCxn id="126" idx="0"/>
          </p:cNvCxnSpPr>
          <p:nvPr/>
        </p:nvCxnSpPr>
        <p:spPr>
          <a:xfrm flipH="1">
            <a:off x="5577850" y="1422733"/>
            <a:ext cx="93300" cy="6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2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입력: 매출 입력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37" y="1207225"/>
            <a:ext cx="8770326" cy="29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214862" y="1912294"/>
            <a:ext cx="25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입력버튼 클릭 시 좌측에 매출이 기록됨</a:t>
            </a:r>
            <a:endParaRPr sz="1200"/>
          </a:p>
        </p:txBody>
      </p:sp>
      <p:sp>
        <p:nvSpPr>
          <p:cNvPr id="138" name="Google Shape;138;p23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39" name="Google Shape;139;p23"/>
          <p:cNvSpPr/>
          <p:nvPr/>
        </p:nvSpPr>
        <p:spPr>
          <a:xfrm>
            <a:off x="186837" y="1817968"/>
            <a:ext cx="4113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290320" y="1354740"/>
            <a:ext cx="7800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3"/>
          <p:cNvCxnSpPr>
            <a:stCxn id="140" idx="2"/>
          </p:cNvCxnSpPr>
          <p:nvPr/>
        </p:nvCxnSpPr>
        <p:spPr>
          <a:xfrm flipH="1">
            <a:off x="1114320" y="1626540"/>
            <a:ext cx="4566000" cy="771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입력: 매출 입력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50" y="1518802"/>
            <a:ext cx="8885477" cy="261522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7626393" y="1206363"/>
            <a:ext cx="4167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7489063" y="1721288"/>
            <a:ext cx="7902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015435" y="641288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결과를 누르면 결과 값을 출력 </a:t>
            </a:r>
            <a:r>
              <a:rPr lang="ko" sz="1200">
                <a:solidFill>
                  <a:schemeClr val="dk1"/>
                </a:solidFill>
              </a:rPr>
              <a:t>(7번)</a:t>
            </a:r>
            <a:endParaRPr sz="1200"/>
          </a:p>
        </p:txBody>
      </p:sp>
      <p:cxnSp>
        <p:nvCxnSpPr>
          <p:cNvPr id="152" name="Google Shape;152;p24"/>
          <p:cNvCxnSpPr>
            <a:stCxn id="150" idx="1"/>
          </p:cNvCxnSpPr>
          <p:nvPr/>
        </p:nvCxnSpPr>
        <p:spPr>
          <a:xfrm rot="10800000">
            <a:off x="6430363" y="1102988"/>
            <a:ext cx="1058700" cy="7542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/>
          <p:nvPr/>
        </p:nvSpPr>
        <p:spPr>
          <a:xfrm>
            <a:off x="3118137" y="3578813"/>
            <a:ext cx="4167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118137" y="404051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</a:t>
            </a:r>
            <a:endParaRPr sz="1200"/>
          </a:p>
        </p:txBody>
      </p:sp>
      <p:sp>
        <p:nvSpPr>
          <p:cNvPr id="155" name="Google Shape;155;p24"/>
          <p:cNvSpPr/>
          <p:nvPr/>
        </p:nvSpPr>
        <p:spPr>
          <a:xfrm>
            <a:off x="6074982" y="3578813"/>
            <a:ext cx="4167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6074982" y="404051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검증결과</a:t>
            </a:r>
            <a:endParaRPr sz="1200"/>
          </a:p>
        </p:txBody>
      </p:sp>
      <p:sp>
        <p:nvSpPr>
          <p:cNvPr id="157" name="Google Shape;157;p24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결과: 매출이 한 개인 경우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3" y="1387925"/>
            <a:ext cx="8885476" cy="27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64" name="Google Shape;164;p25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결과: 매출이 여러개인 경우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50" y="1221450"/>
            <a:ext cx="8885476" cy="296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71" name="Google Shape;171;p26"/>
          <p:cNvSpPr txBox="1"/>
          <p:nvPr/>
        </p:nvSpPr>
        <p:spPr>
          <a:xfrm>
            <a:off x="258525" y="604450"/>
            <a:ext cx="57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삭제: 매출 입력을 잘못한 경우</a:t>
            </a:r>
            <a:r>
              <a:rPr lang="ko" sz="1200">
                <a:solidFill>
                  <a:schemeClr val="dk1"/>
                </a:solidFill>
              </a:rPr>
              <a:t>, 결과 보기가 종료 된 경우</a:t>
            </a:r>
            <a:endParaRPr sz="1200"/>
          </a:p>
        </p:txBody>
      </p:sp>
      <p:sp>
        <p:nvSpPr>
          <p:cNvPr id="172" name="Google Shape;172;p26"/>
          <p:cNvSpPr/>
          <p:nvPr/>
        </p:nvSpPr>
        <p:spPr>
          <a:xfrm>
            <a:off x="6004580" y="1398707"/>
            <a:ext cx="7902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29250" y="1726955"/>
            <a:ext cx="29475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218868" y="2241927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매출을 클릭하면 위 처럼 선택되어지고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 버튼 클릭하면 삭제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3" y="1222191"/>
            <a:ext cx="8885476" cy="296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81" name="Google Shape;181;p27"/>
          <p:cNvSpPr txBox="1"/>
          <p:nvPr/>
        </p:nvSpPr>
        <p:spPr>
          <a:xfrm>
            <a:off x="258525" y="604450"/>
            <a:ext cx="53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삭제: </a:t>
            </a:r>
            <a:r>
              <a:rPr lang="ko" sz="1200"/>
              <a:t>매출 입력을 잘못한 경우, 결</a:t>
            </a:r>
            <a:r>
              <a:rPr lang="ko" sz="1200"/>
              <a:t>과 보기가 종료 된 경우</a:t>
            </a:r>
            <a:endParaRPr sz="1200"/>
          </a:p>
        </p:txBody>
      </p:sp>
      <p:sp>
        <p:nvSpPr>
          <p:cNvPr id="182" name="Google Shape;182;p27"/>
          <p:cNvSpPr/>
          <p:nvPr/>
        </p:nvSpPr>
        <p:spPr>
          <a:xfrm>
            <a:off x="6752166" y="1399449"/>
            <a:ext cx="7902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29263" y="1727698"/>
            <a:ext cx="29475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999625" y="362650"/>
            <a:ext cx="30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삭제 클릭 시 매출 부분 값이 모두 삭제</a:t>
            </a:r>
            <a:endParaRPr sz="1200"/>
          </a:p>
        </p:txBody>
      </p:sp>
      <p:cxnSp>
        <p:nvCxnSpPr>
          <p:cNvPr id="185" name="Google Shape;185;p27"/>
          <p:cNvCxnSpPr>
            <a:stCxn id="182" idx="0"/>
            <a:endCxn id="184" idx="2"/>
          </p:cNvCxnSpPr>
          <p:nvPr/>
        </p:nvCxnSpPr>
        <p:spPr>
          <a:xfrm flipH="1" rot="10800000">
            <a:off x="7147266" y="824349"/>
            <a:ext cx="369000" cy="5751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50" y="1241925"/>
            <a:ext cx="7796301" cy="362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92" name="Google Shape;192;p28"/>
          <p:cNvSpPr/>
          <p:nvPr/>
        </p:nvSpPr>
        <p:spPr>
          <a:xfrm>
            <a:off x="7792175" y="1363713"/>
            <a:ext cx="726900" cy="24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5999625" y="362650"/>
            <a:ext cx="30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 클릭 시 이 프로그램이 켜져있는 동안의 기록을 확인 할 수 있음</a:t>
            </a:r>
            <a:endParaRPr sz="1200"/>
          </a:p>
        </p:txBody>
      </p:sp>
      <p:sp>
        <p:nvSpPr>
          <p:cNvPr id="194" name="Google Shape;194;p28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</a:t>
            </a:r>
            <a:r>
              <a:rPr lang="ko" sz="1200"/>
              <a:t>리</a:t>
            </a:r>
            <a:r>
              <a:rPr lang="ko" sz="1200"/>
              <a:t> 보기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42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862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850"/>
              <a:t>설치 방법</a:t>
            </a:r>
            <a:endParaRPr sz="3850"/>
          </a:p>
          <a:p>
            <a:pPr indent="-44862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850"/>
              <a:t>사용 방법</a:t>
            </a:r>
            <a:endParaRPr sz="3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0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3075" lvl="0" marL="457200" rtl="0" algn="ctr">
              <a:spcBef>
                <a:spcPts val="0"/>
              </a:spcBef>
              <a:spcAft>
                <a:spcPts val="0"/>
              </a:spcAft>
              <a:buSzPts val="3850"/>
              <a:buAutoNum type="arabicPeriod"/>
            </a:pPr>
            <a:r>
              <a:rPr lang="ko" sz="3850"/>
              <a:t>설치 방법</a:t>
            </a:r>
            <a:endParaRPr sz="3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6" y="1432276"/>
            <a:ext cx="6540749" cy="350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1340825" y="2277525"/>
            <a:ext cx="769200" cy="48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다운로</a:t>
            </a:r>
            <a:r>
              <a:rPr lang="ko"/>
              <a:t>드 받은 파일 압축해제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75" y="1372275"/>
            <a:ext cx="4155826" cy="35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퍼센트계산</a:t>
            </a:r>
            <a:r>
              <a:rPr lang="ko"/>
              <a:t>기 우클릭 후 ‘더 많은 옵션 표기' -&gt; 바로가기 만들기 클릭 (필수)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50" y="1285850"/>
            <a:ext cx="3879624" cy="37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869525" y="4519975"/>
            <a:ext cx="2647500" cy="48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3912574" y="3139938"/>
            <a:ext cx="1064400" cy="9600"/>
          </a:xfrm>
          <a:prstGeom prst="straightConnector1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/>
          <p:nvPr/>
        </p:nvSpPr>
        <p:spPr>
          <a:xfrm>
            <a:off x="6726125" y="4132375"/>
            <a:ext cx="2055300" cy="26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652"/>
            <a:ext cx="9144001" cy="206219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74750" y="681375"/>
            <a:ext cx="8286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다른</a:t>
            </a:r>
            <a:r>
              <a:rPr lang="ko"/>
              <a:t>건 다 그대로 두고 ‘퍼센트계산기 - 바로가기' 만 바탕화면으로 옮긴 후 ‘퍼센트 계산기’ 로 이름을 바꿔준다.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바탕화면</a:t>
            </a:r>
            <a:r>
              <a:rPr lang="ko"/>
              <a:t>의 ‘퍼센트 계산기' 더블클릭 하여 실행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175" y="1317325"/>
            <a:ext cx="6041651" cy="361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0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3075" lvl="0" marL="457200" rtl="0" algn="ctr">
              <a:spcBef>
                <a:spcPts val="0"/>
              </a:spcBef>
              <a:spcAft>
                <a:spcPts val="0"/>
              </a:spcAft>
              <a:buSzPts val="3850"/>
              <a:buAutoNum type="arabicPeriod" startAt="2"/>
            </a:pPr>
            <a:r>
              <a:rPr lang="ko" sz="3850"/>
              <a:t>사용</a:t>
            </a:r>
            <a:r>
              <a:rPr lang="ko" sz="3850"/>
              <a:t> 방법</a:t>
            </a:r>
            <a:endParaRPr sz="3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00" y="1132100"/>
            <a:ext cx="7572377" cy="38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923200" y="1200875"/>
            <a:ext cx="13299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94500" y="739175"/>
            <a:ext cx="4287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317500" y="681375"/>
            <a:ext cx="4287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044450" y="681375"/>
            <a:ext cx="428700" cy="461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363025" y="1200875"/>
            <a:ext cx="13299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044451" y="1200875"/>
            <a:ext cx="13959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950650" y="1890350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</a:t>
            </a:r>
            <a:r>
              <a:rPr lang="ko" sz="1200"/>
              <a:t>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(필수)</a:t>
            </a:r>
            <a:endParaRPr sz="1200"/>
          </a:p>
        </p:txBody>
      </p:sp>
      <p:cxnSp>
        <p:nvCxnSpPr>
          <p:cNvPr id="116" name="Google Shape;116;p21"/>
          <p:cNvCxnSpPr>
            <a:stCxn id="109" idx="2"/>
            <a:endCxn id="115" idx="0"/>
          </p:cNvCxnSpPr>
          <p:nvPr/>
        </p:nvCxnSpPr>
        <p:spPr>
          <a:xfrm>
            <a:off x="1588150" y="1472675"/>
            <a:ext cx="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1"/>
          <p:cNvSpPr txBox="1"/>
          <p:nvPr/>
        </p:nvSpPr>
        <p:spPr>
          <a:xfrm>
            <a:off x="2390475" y="1890275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수수료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(필</a:t>
            </a:r>
            <a:r>
              <a:rPr lang="ko" sz="1200"/>
              <a:t>수)</a:t>
            </a:r>
            <a:endParaRPr sz="1200"/>
          </a:p>
        </p:txBody>
      </p:sp>
      <p:cxnSp>
        <p:nvCxnSpPr>
          <p:cNvPr id="118" name="Google Shape;118;p21"/>
          <p:cNvCxnSpPr>
            <a:endCxn id="117" idx="0"/>
          </p:cNvCxnSpPr>
          <p:nvPr/>
        </p:nvCxnSpPr>
        <p:spPr>
          <a:xfrm>
            <a:off x="3027975" y="1472675"/>
            <a:ext cx="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4104900" y="1890275"/>
            <a:ext cx="24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업체명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(선</a:t>
            </a:r>
            <a:r>
              <a:rPr lang="ko" sz="1200"/>
              <a:t>택 입력 시 결과값에 같이 표기)</a:t>
            </a:r>
            <a:endParaRPr sz="1200"/>
          </a:p>
        </p:txBody>
      </p:sp>
      <p:cxnSp>
        <p:nvCxnSpPr>
          <p:cNvPr id="120" name="Google Shape;120;p21"/>
          <p:cNvCxnSpPr>
            <a:endCxn id="119" idx="0"/>
          </p:cNvCxnSpPr>
          <p:nvPr/>
        </p:nvCxnSpPr>
        <p:spPr>
          <a:xfrm>
            <a:off x="5338650" y="1472675"/>
            <a:ext cx="0" cy="4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