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32AC8A-CC2D-4371-98DB-D7D37E6B274E}">
  <a:tblStyle styleId="{6E32AC8A-CC2D-4371-98DB-D7D37E6B2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669332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669332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4669332f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4669332f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4669332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4669332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4669332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4669332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4669332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4669332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669332f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4669332f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4669332f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4669332f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d40694ca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d40694ca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d40694ca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d40694ca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d40694ca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d40694ca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d40694ca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d40694ca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d2eb9c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d2eb9c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4669332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4669332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4669332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4669332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d2eb9c1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d2eb9c1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4669332f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4669332f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2eb9c1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d2eb9c1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d2eb9c1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d2eb9c1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d2eb9c1d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d2eb9c1d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d2eb9c1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d2eb9c1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d2eb9c1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d2eb9c1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d40694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d40694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4669332f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4669332f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4669332f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4669332f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466933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466933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466933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466933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4669332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4669332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51250"/>
            <a:ext cx="85206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퍼센트계산</a:t>
            </a:r>
            <a:r>
              <a:rPr lang="ko"/>
              <a:t>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8" y="70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73075" lvl="0" marL="457200" rtl="0" algn="ctr">
              <a:spcBef>
                <a:spcPts val="0"/>
              </a:spcBef>
              <a:spcAft>
                <a:spcPts val="0"/>
              </a:spcAft>
              <a:buSzPts val="3850"/>
              <a:buAutoNum type="arabicPeriod" startAt="2"/>
            </a:pPr>
            <a:r>
              <a:rPr lang="ko" sz="3850"/>
              <a:t>사용</a:t>
            </a:r>
            <a:r>
              <a:rPr lang="ko" sz="3850"/>
              <a:t> 방법</a:t>
            </a:r>
            <a:endParaRPr sz="3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948775"/>
            <a:ext cx="8695100" cy="380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21" name="Google Shape;121;p23"/>
          <p:cNvSpPr/>
          <p:nvPr/>
        </p:nvSpPr>
        <p:spPr>
          <a:xfrm>
            <a:off x="950650" y="1162275"/>
            <a:ext cx="800700" cy="19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2554725" y="1162275"/>
            <a:ext cx="800700" cy="19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4158800" y="1181475"/>
            <a:ext cx="800700" cy="15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950650" y="1890350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</a:t>
            </a:r>
            <a:r>
              <a:rPr lang="ko" sz="1200"/>
              <a:t>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(필수)</a:t>
            </a:r>
            <a:endParaRPr sz="1200"/>
          </a:p>
        </p:txBody>
      </p:sp>
      <p:cxnSp>
        <p:nvCxnSpPr>
          <p:cNvPr id="125" name="Google Shape;125;p23"/>
          <p:cNvCxnSpPr>
            <a:stCxn id="121" idx="2"/>
            <a:endCxn id="124" idx="0"/>
          </p:cNvCxnSpPr>
          <p:nvPr/>
        </p:nvCxnSpPr>
        <p:spPr>
          <a:xfrm>
            <a:off x="1351000" y="1357275"/>
            <a:ext cx="237300" cy="53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3"/>
          <p:cNvSpPr txBox="1"/>
          <p:nvPr/>
        </p:nvSpPr>
        <p:spPr>
          <a:xfrm>
            <a:off x="2225650" y="2025075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수수료</a:t>
            </a:r>
            <a:r>
              <a:rPr lang="ko" sz="1200"/>
              <a:t> 입력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(필</a:t>
            </a:r>
            <a:r>
              <a:rPr lang="ko" sz="1200"/>
              <a:t>수)</a:t>
            </a:r>
            <a:endParaRPr sz="1200"/>
          </a:p>
        </p:txBody>
      </p:sp>
      <p:cxnSp>
        <p:nvCxnSpPr>
          <p:cNvPr id="127" name="Google Shape;127;p23"/>
          <p:cNvCxnSpPr>
            <a:stCxn id="122" idx="2"/>
            <a:endCxn id="126" idx="0"/>
          </p:cNvCxnSpPr>
          <p:nvPr/>
        </p:nvCxnSpPr>
        <p:spPr>
          <a:xfrm flipH="1">
            <a:off x="2863275" y="1357275"/>
            <a:ext cx="91800" cy="6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3"/>
          <p:cNvSpPr txBox="1"/>
          <p:nvPr/>
        </p:nvSpPr>
        <p:spPr>
          <a:xfrm>
            <a:off x="3338250" y="2167263"/>
            <a:ext cx="24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업체명</a:t>
            </a:r>
            <a:r>
              <a:rPr lang="ko" sz="1200"/>
              <a:t> 입력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(선</a:t>
            </a:r>
            <a:r>
              <a:rPr lang="ko" sz="1200"/>
              <a:t>택 입력, 결과값에 같이 표기)</a:t>
            </a:r>
            <a:endParaRPr sz="1200"/>
          </a:p>
        </p:txBody>
      </p:sp>
      <p:cxnSp>
        <p:nvCxnSpPr>
          <p:cNvPr id="129" name="Google Shape;129;p23"/>
          <p:cNvCxnSpPr>
            <a:stCxn id="123" idx="2"/>
            <a:endCxn id="128" idx="0"/>
          </p:cNvCxnSpPr>
          <p:nvPr/>
        </p:nvCxnSpPr>
        <p:spPr>
          <a:xfrm>
            <a:off x="4559150" y="1338075"/>
            <a:ext cx="12900" cy="82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3"/>
          <p:cNvSpPr/>
          <p:nvPr/>
        </p:nvSpPr>
        <p:spPr>
          <a:xfrm>
            <a:off x="5719550" y="1181475"/>
            <a:ext cx="800700" cy="15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5976700" y="2167263"/>
            <a:ext cx="24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날짜</a:t>
            </a:r>
            <a:r>
              <a:rPr lang="ko" sz="1200"/>
              <a:t> 입력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(선택 입력, 결과값에 같이 표기)</a:t>
            </a:r>
            <a:endParaRPr sz="1200"/>
          </a:p>
        </p:txBody>
      </p:sp>
      <p:cxnSp>
        <p:nvCxnSpPr>
          <p:cNvPr id="132" name="Google Shape;132;p23"/>
          <p:cNvCxnSpPr>
            <a:stCxn id="130" idx="2"/>
            <a:endCxn id="131" idx="0"/>
          </p:cNvCxnSpPr>
          <p:nvPr/>
        </p:nvCxnSpPr>
        <p:spPr>
          <a:xfrm>
            <a:off x="6119900" y="1338075"/>
            <a:ext cx="1090500" cy="82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/>
          <p:nvPr/>
        </p:nvSpPr>
        <p:spPr>
          <a:xfrm>
            <a:off x="6520250" y="1181475"/>
            <a:ext cx="153900" cy="15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3"/>
          <p:cNvCxnSpPr>
            <a:stCxn id="133" idx="0"/>
          </p:cNvCxnSpPr>
          <p:nvPr/>
        </p:nvCxnSpPr>
        <p:spPr>
          <a:xfrm flipH="1" rot="10800000">
            <a:off x="6597200" y="795975"/>
            <a:ext cx="505800" cy="3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6909225" y="142875"/>
            <a:ext cx="12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날짜 선택 팝업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(선택)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50" y="1122187"/>
            <a:ext cx="8448601" cy="289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6925425" y="2203275"/>
            <a:ext cx="15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 값 입력 후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입력 버튼 클릭</a:t>
            </a:r>
            <a:endParaRPr sz="1200"/>
          </a:p>
        </p:txBody>
      </p:sp>
      <p:sp>
        <p:nvSpPr>
          <p:cNvPr id="142" name="Google Shape;142;p24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43" name="Google Shape;143;p24"/>
          <p:cNvSpPr/>
          <p:nvPr/>
        </p:nvSpPr>
        <p:spPr>
          <a:xfrm>
            <a:off x="7384600" y="1314975"/>
            <a:ext cx="743100" cy="20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4"/>
          <p:cNvCxnSpPr>
            <a:stCxn id="143" idx="2"/>
            <a:endCxn id="141" idx="0"/>
          </p:cNvCxnSpPr>
          <p:nvPr/>
        </p:nvCxnSpPr>
        <p:spPr>
          <a:xfrm flipH="1">
            <a:off x="7721350" y="1518675"/>
            <a:ext cx="34800" cy="6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4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입력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63" y="1199150"/>
            <a:ext cx="8670475" cy="30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400862" y="2622519"/>
            <a:ext cx="25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입력버튼 클릭 시 좌측에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매출과 날짜가 기록됨</a:t>
            </a:r>
            <a:endParaRPr sz="1200"/>
          </a:p>
        </p:txBody>
      </p:sp>
      <p:sp>
        <p:nvSpPr>
          <p:cNvPr id="152" name="Google Shape;152;p25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53" name="Google Shape;153;p25"/>
          <p:cNvSpPr/>
          <p:nvPr/>
        </p:nvSpPr>
        <p:spPr>
          <a:xfrm>
            <a:off x="7445825" y="1408350"/>
            <a:ext cx="771300" cy="13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5"/>
          <p:cNvCxnSpPr>
            <a:stCxn id="153" idx="2"/>
            <a:endCxn id="151" idx="0"/>
          </p:cNvCxnSpPr>
          <p:nvPr/>
        </p:nvCxnSpPr>
        <p:spPr>
          <a:xfrm flipH="1">
            <a:off x="1657775" y="1546050"/>
            <a:ext cx="6173700" cy="10764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5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입력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38" y="1155708"/>
            <a:ext cx="8609727" cy="299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62" name="Google Shape;162;p26"/>
          <p:cNvSpPr/>
          <p:nvPr/>
        </p:nvSpPr>
        <p:spPr>
          <a:xfrm>
            <a:off x="8119375" y="1373600"/>
            <a:ext cx="757500" cy="18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297135" y="52951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결과를 누르면 결과 값을 출력</a:t>
            </a:r>
            <a:endParaRPr sz="1200"/>
          </a:p>
        </p:txBody>
      </p:sp>
      <p:cxnSp>
        <p:nvCxnSpPr>
          <p:cNvPr id="164" name="Google Shape;164;p26"/>
          <p:cNvCxnSpPr>
            <a:stCxn id="162" idx="1"/>
            <a:endCxn id="163" idx="2"/>
          </p:cNvCxnSpPr>
          <p:nvPr/>
        </p:nvCxnSpPr>
        <p:spPr>
          <a:xfrm rot="10800000">
            <a:off x="6570775" y="991100"/>
            <a:ext cx="1548600" cy="4734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 txBox="1"/>
          <p:nvPr/>
        </p:nvSpPr>
        <p:spPr>
          <a:xfrm>
            <a:off x="3090312" y="415076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결과</a:t>
            </a:r>
            <a:endParaRPr b="1" sz="1200"/>
          </a:p>
        </p:txBody>
      </p:sp>
      <p:sp>
        <p:nvSpPr>
          <p:cNvPr id="166" name="Google Shape;166;p26"/>
          <p:cNvSpPr txBox="1"/>
          <p:nvPr/>
        </p:nvSpPr>
        <p:spPr>
          <a:xfrm>
            <a:off x="6062732" y="4150763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검증결과</a:t>
            </a:r>
            <a:endParaRPr b="1" sz="1200"/>
          </a:p>
        </p:txBody>
      </p:sp>
      <p:sp>
        <p:nvSpPr>
          <p:cNvPr id="167" name="Google Shape;167;p26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결과: 매출이 한 개인 경우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63" y="1163401"/>
            <a:ext cx="8548477" cy="335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74" name="Google Shape;174;p27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결과: 매출이 여러개인 경우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2004"/>
            <a:ext cx="9144001" cy="266429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81" name="Google Shape;181;p28"/>
          <p:cNvSpPr/>
          <p:nvPr/>
        </p:nvSpPr>
        <p:spPr>
          <a:xfrm>
            <a:off x="5964000" y="1616525"/>
            <a:ext cx="832800" cy="20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날짜</a:t>
            </a:r>
            <a:r>
              <a:rPr lang="ko" sz="1200"/>
              <a:t> 입력: 직접입력</a:t>
            </a:r>
            <a:endParaRPr sz="1200"/>
          </a:p>
        </p:txBody>
      </p:sp>
      <p:sp>
        <p:nvSpPr>
          <p:cNvPr id="183" name="Google Shape;183;p28"/>
          <p:cNvSpPr txBox="1"/>
          <p:nvPr/>
        </p:nvSpPr>
        <p:spPr>
          <a:xfrm>
            <a:off x="6013050" y="877325"/>
            <a:ext cx="7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직접입력</a:t>
            </a:r>
            <a:endParaRPr sz="1200"/>
          </a:p>
        </p:txBody>
      </p:sp>
      <p:cxnSp>
        <p:nvCxnSpPr>
          <p:cNvPr id="184" name="Google Shape;184;p28"/>
          <p:cNvCxnSpPr>
            <a:stCxn id="181" idx="0"/>
            <a:endCxn id="183" idx="2"/>
          </p:cNvCxnSpPr>
          <p:nvPr/>
        </p:nvCxnSpPr>
        <p:spPr>
          <a:xfrm rot="10800000">
            <a:off x="6380400" y="1339025"/>
            <a:ext cx="0" cy="2775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8" y="1210377"/>
            <a:ext cx="8217126" cy="254439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191" name="Google Shape;191;p29"/>
          <p:cNvSpPr/>
          <p:nvPr/>
        </p:nvSpPr>
        <p:spPr>
          <a:xfrm>
            <a:off x="6441600" y="1420600"/>
            <a:ext cx="147000" cy="13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날짜 입력: 달</a:t>
            </a:r>
            <a:r>
              <a:rPr lang="ko" sz="1200"/>
              <a:t>력 선택</a:t>
            </a:r>
            <a:endParaRPr sz="1200"/>
          </a:p>
        </p:txBody>
      </p:sp>
      <p:sp>
        <p:nvSpPr>
          <p:cNvPr id="193" name="Google Shape;193;p29"/>
          <p:cNvSpPr txBox="1"/>
          <p:nvPr/>
        </p:nvSpPr>
        <p:spPr>
          <a:xfrm>
            <a:off x="5890500" y="865075"/>
            <a:ext cx="21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버튼 클릭 시 달력 팝업 노출</a:t>
            </a:r>
            <a:endParaRPr sz="1200"/>
          </a:p>
        </p:txBody>
      </p:sp>
      <p:cxnSp>
        <p:nvCxnSpPr>
          <p:cNvPr id="194" name="Google Shape;194;p29"/>
          <p:cNvCxnSpPr>
            <a:stCxn id="191" idx="2"/>
          </p:cNvCxnSpPr>
          <p:nvPr/>
        </p:nvCxnSpPr>
        <p:spPr>
          <a:xfrm flipH="1">
            <a:off x="5890500" y="1558300"/>
            <a:ext cx="624600" cy="4011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00" name="Google Shape;200;p30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날짜 입력: 달력 선택</a:t>
            </a:r>
            <a:endParaRPr sz="1200"/>
          </a:p>
        </p:txBody>
      </p:sp>
      <p:grpSp>
        <p:nvGrpSpPr>
          <p:cNvPr id="201" name="Google Shape;201;p30"/>
          <p:cNvGrpSpPr/>
          <p:nvPr/>
        </p:nvGrpSpPr>
        <p:grpSpPr>
          <a:xfrm>
            <a:off x="236825" y="1146754"/>
            <a:ext cx="8670342" cy="2850003"/>
            <a:chOff x="0" y="865075"/>
            <a:chExt cx="9144001" cy="3136007"/>
          </a:xfrm>
        </p:grpSpPr>
        <p:pic>
          <p:nvPicPr>
            <p:cNvPr id="202" name="Google Shape;20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142418"/>
              <a:ext cx="9144001" cy="2858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0"/>
            <p:cNvSpPr/>
            <p:nvPr/>
          </p:nvSpPr>
          <p:spPr>
            <a:xfrm>
              <a:off x="5878254" y="2645225"/>
              <a:ext cx="195900" cy="186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 txBox="1"/>
            <p:nvPr/>
          </p:nvSpPr>
          <p:spPr>
            <a:xfrm>
              <a:off x="5890500" y="865075"/>
              <a:ext cx="249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날짜 클릭 시 Bold, 이후 선택 클릭</a:t>
              </a:r>
              <a:endParaRPr sz="1200"/>
            </a:p>
          </p:txBody>
        </p:sp>
        <p:cxnSp>
          <p:nvCxnSpPr>
            <p:cNvPr id="205" name="Google Shape;205;p30"/>
            <p:cNvCxnSpPr>
              <a:stCxn id="203" idx="0"/>
              <a:endCxn id="204" idx="2"/>
            </p:cNvCxnSpPr>
            <p:nvPr/>
          </p:nvCxnSpPr>
          <p:spPr>
            <a:xfrm flipH="1" rot="10800000">
              <a:off x="5976204" y="1326725"/>
              <a:ext cx="1163400" cy="131850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1"/>
          <p:cNvGrpSpPr/>
          <p:nvPr/>
        </p:nvGrpSpPr>
        <p:grpSpPr>
          <a:xfrm>
            <a:off x="236800" y="681386"/>
            <a:ext cx="8670415" cy="3227203"/>
            <a:chOff x="61225" y="497725"/>
            <a:chExt cx="9082773" cy="3513175"/>
          </a:xfrm>
        </p:grpSpPr>
        <p:pic>
          <p:nvPicPr>
            <p:cNvPr id="211" name="Google Shape;211;p31"/>
            <p:cNvPicPr preferRelativeResize="0"/>
            <p:nvPr/>
          </p:nvPicPr>
          <p:blipFill rotWithShape="1">
            <a:blip r:embed="rId3">
              <a:alphaModFix/>
            </a:blip>
            <a:srcRect b="0" l="665" r="0" t="0"/>
            <a:stretch/>
          </p:blipFill>
          <p:spPr>
            <a:xfrm>
              <a:off x="61225" y="1132600"/>
              <a:ext cx="9082773" cy="287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1"/>
            <p:cNvSpPr txBox="1"/>
            <p:nvPr/>
          </p:nvSpPr>
          <p:spPr>
            <a:xfrm>
              <a:off x="5829225" y="497725"/>
              <a:ext cx="83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날짜 적용</a:t>
              </a:r>
              <a:endParaRPr sz="1200"/>
            </a:p>
          </p:txBody>
        </p:sp>
        <p:cxnSp>
          <p:nvCxnSpPr>
            <p:cNvPr id="213" name="Google Shape;213;p31"/>
            <p:cNvCxnSpPr>
              <a:stCxn id="214" idx="0"/>
              <a:endCxn id="212" idx="2"/>
            </p:cNvCxnSpPr>
            <p:nvPr/>
          </p:nvCxnSpPr>
          <p:spPr>
            <a:xfrm rot="10800000">
              <a:off x="6245656" y="959338"/>
              <a:ext cx="1200" cy="41430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5" name="Google Shape;215;p31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14" name="Google Shape;214;p31"/>
          <p:cNvSpPr/>
          <p:nvPr/>
        </p:nvSpPr>
        <p:spPr>
          <a:xfrm>
            <a:off x="5743503" y="1486000"/>
            <a:ext cx="796200" cy="17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날짜 입력: 달력 선택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93225" y="10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{6E32AC8A-CC2D-4371-98DB-D7D37E6B274E}</a:tableStyleId>
              </a:tblPr>
              <a:tblGrid>
                <a:gridCol w="648600"/>
                <a:gridCol w="1117675"/>
                <a:gridCol w="6046400"/>
                <a:gridCol w="944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버전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변경일자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개정내용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작성자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2023-08-17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초</a:t>
                      </a:r>
                      <a:r>
                        <a:rPr lang="ko"/>
                        <a:t>안 작성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이기철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9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2023-08-19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update: 신규 기능 추가 및 리팩토링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[추가/수정 기능]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1. 출력 메시지 header, footer 입력 기능 추가 </a:t>
                      </a:r>
                      <a:r>
                        <a:rPr lang="ko" sz="1300">
                          <a:solidFill>
                            <a:schemeClr val="dk1"/>
                          </a:solidFill>
                        </a:rPr>
                        <a:t>(파일 관리 형태로 재기동 시에도 적용)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2. 출력 메시지 header, footer 수정 기능 추가 (파일 관리 형태로 재기동 시에도 적용)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3. 히스토리 보기 클릭 후 다시 클릭한 경우 결과 보기로 toggle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/>
                        <a:t>    4. 출력되어있는 내용 전체 삭제 기능 추가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    5. 결과 내용 파일 다운로드 기능 추가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    6. resources 폴더 추가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[리팩토링]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1. UI, 기능 분리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이기철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0" name="Google Shape;60;p14"/>
          <p:cNvSpPr txBox="1"/>
          <p:nvPr/>
        </p:nvSpPr>
        <p:spPr>
          <a:xfrm>
            <a:off x="193225" y="244925"/>
            <a:ext cx="1310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개정 이력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209926"/>
            <a:ext cx="8572501" cy="3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23" name="Google Shape;223;p32"/>
          <p:cNvSpPr txBox="1"/>
          <p:nvPr/>
        </p:nvSpPr>
        <p:spPr>
          <a:xfrm>
            <a:off x="258525" y="604450"/>
            <a:ext cx="57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삭제: 매출 입력을 잘못한 경우</a:t>
            </a:r>
            <a:r>
              <a:rPr lang="ko" sz="1200">
                <a:solidFill>
                  <a:schemeClr val="dk1"/>
                </a:solidFill>
              </a:rPr>
              <a:t>, 결과 보기가 종료 된 경우</a:t>
            </a:r>
            <a:endParaRPr sz="1200"/>
          </a:p>
        </p:txBody>
      </p:sp>
      <p:sp>
        <p:nvSpPr>
          <p:cNvPr id="224" name="Google Shape;224;p32"/>
          <p:cNvSpPr/>
          <p:nvPr/>
        </p:nvSpPr>
        <p:spPr>
          <a:xfrm>
            <a:off x="285750" y="1593275"/>
            <a:ext cx="1710300" cy="17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285750" y="2477250"/>
            <a:ext cx="2850300" cy="11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85743" y="2765077"/>
            <a:ext cx="25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매출을 클릭하면 위 처럼 선택되어지고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 버튼 클릭하면 삭제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88" y="1239225"/>
            <a:ext cx="8290825" cy="34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33" name="Google Shape;233;p33"/>
          <p:cNvSpPr txBox="1"/>
          <p:nvPr/>
        </p:nvSpPr>
        <p:spPr>
          <a:xfrm>
            <a:off x="258525" y="604450"/>
            <a:ext cx="53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삭제: </a:t>
            </a:r>
            <a:r>
              <a:rPr lang="ko" sz="1200"/>
              <a:t>매출 입력을 잘못한 경우, 결</a:t>
            </a:r>
            <a:r>
              <a:rPr lang="ko" sz="1200"/>
              <a:t>과 보기가 종료 된 경우</a:t>
            </a:r>
            <a:endParaRPr sz="1200"/>
          </a:p>
        </p:txBody>
      </p:sp>
      <p:sp>
        <p:nvSpPr>
          <p:cNvPr id="234" name="Google Shape;234;p33"/>
          <p:cNvSpPr/>
          <p:nvPr/>
        </p:nvSpPr>
        <p:spPr>
          <a:xfrm>
            <a:off x="2090575" y="1616546"/>
            <a:ext cx="1669200" cy="1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6354775" y="362625"/>
            <a:ext cx="21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목록 전체 삭제 클릭 시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매출 부분 값이 모두 삭제</a:t>
            </a:r>
            <a:endParaRPr sz="1200"/>
          </a:p>
        </p:txBody>
      </p:sp>
      <p:cxnSp>
        <p:nvCxnSpPr>
          <p:cNvPr id="236" name="Google Shape;236;p33"/>
          <p:cNvCxnSpPr>
            <a:stCxn id="234" idx="0"/>
            <a:endCxn id="235" idx="2"/>
          </p:cNvCxnSpPr>
          <p:nvPr/>
        </p:nvCxnSpPr>
        <p:spPr>
          <a:xfrm flipH="1" rot="10800000">
            <a:off x="2925175" y="824246"/>
            <a:ext cx="4526100" cy="7923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00" y="1066150"/>
            <a:ext cx="8476802" cy="331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43" name="Google Shape;243;p34"/>
          <p:cNvSpPr/>
          <p:nvPr/>
        </p:nvSpPr>
        <p:spPr>
          <a:xfrm>
            <a:off x="5425175" y="1437229"/>
            <a:ext cx="1677900" cy="17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5754700" y="93225"/>
            <a:ext cx="30333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히스토리 보기 클릭 시 이 프로그램이 켜져있는 동안의 기록을 확인 할 수 있음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(히스토</a:t>
            </a:r>
            <a:r>
              <a:rPr lang="ko" sz="1200"/>
              <a:t>리 </a:t>
            </a:r>
            <a:r>
              <a:rPr lang="ko" sz="1200"/>
              <a:t>내용</a:t>
            </a:r>
            <a:r>
              <a:rPr lang="ko" sz="1200"/>
              <a:t>은 </a:t>
            </a:r>
            <a:r>
              <a:rPr lang="ko" sz="1200"/>
              <a:t>다</a:t>
            </a:r>
            <a:r>
              <a:rPr lang="ko" sz="1200"/>
              <a:t>음 페이지 이미지 참조)</a:t>
            </a:r>
            <a:endParaRPr sz="1200"/>
          </a:p>
        </p:txBody>
      </p:sp>
      <p:sp>
        <p:nvSpPr>
          <p:cNvPr id="245" name="Google Shape;245;p34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히스토리 보기</a:t>
            </a:r>
            <a:endParaRPr sz="1200"/>
          </a:p>
        </p:txBody>
      </p:sp>
      <p:cxnSp>
        <p:nvCxnSpPr>
          <p:cNvPr id="246" name="Google Shape;246;p34"/>
          <p:cNvCxnSpPr>
            <a:stCxn id="243" idx="0"/>
            <a:endCxn id="244" idx="2"/>
          </p:cNvCxnSpPr>
          <p:nvPr/>
        </p:nvCxnSpPr>
        <p:spPr>
          <a:xfrm flipH="1" rot="10800000">
            <a:off x="6264125" y="771529"/>
            <a:ext cx="1007100" cy="6657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00" y="1066140"/>
            <a:ext cx="7557201" cy="392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/>
        </p:nvSpPr>
        <p:spPr>
          <a:xfrm>
            <a:off x="5339425" y="1378804"/>
            <a:ext cx="1494000" cy="12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54" name="Google Shape;254;p35"/>
          <p:cNvSpPr txBox="1"/>
          <p:nvPr/>
        </p:nvSpPr>
        <p:spPr>
          <a:xfrm>
            <a:off x="5440850" y="276825"/>
            <a:ext cx="3033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히스토리 보기 클릭 되어진 상태에선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 보기로 버튼명이 바뀌어 있고,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다시 누를 시 결과 보기 화면으로 변경</a:t>
            </a:r>
            <a:endParaRPr sz="1200"/>
          </a:p>
        </p:txBody>
      </p:sp>
      <p:sp>
        <p:nvSpPr>
          <p:cNvPr id="255" name="Google Shape;255;p35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히스토</a:t>
            </a:r>
            <a:r>
              <a:rPr lang="ko" sz="1200"/>
              <a:t>리</a:t>
            </a:r>
            <a:r>
              <a:rPr lang="ko" sz="1200"/>
              <a:t> 보기</a:t>
            </a:r>
            <a:endParaRPr sz="1200"/>
          </a:p>
        </p:txBody>
      </p:sp>
      <p:cxnSp>
        <p:nvCxnSpPr>
          <p:cNvPr id="256" name="Google Shape;256;p35"/>
          <p:cNvCxnSpPr>
            <a:stCxn id="252" idx="0"/>
            <a:endCxn id="254" idx="2"/>
          </p:cNvCxnSpPr>
          <p:nvPr/>
        </p:nvCxnSpPr>
        <p:spPr>
          <a:xfrm flipH="1" rot="10800000">
            <a:off x="6086425" y="930604"/>
            <a:ext cx="871200" cy="4482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0" y="1066150"/>
            <a:ext cx="8321505" cy="3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63" name="Google Shape;263;p36"/>
          <p:cNvSpPr txBox="1"/>
          <p:nvPr/>
        </p:nvSpPr>
        <p:spPr>
          <a:xfrm>
            <a:off x="5530850" y="681375"/>
            <a:ext cx="3033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 버튼 클릭 시 팝업 노출</a:t>
            </a:r>
            <a:endParaRPr sz="1200"/>
          </a:p>
        </p:txBody>
      </p:sp>
      <p:sp>
        <p:nvSpPr>
          <p:cNvPr id="264" name="Google Shape;264;p36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</a:t>
            </a:r>
            <a:endParaRPr sz="1200"/>
          </a:p>
        </p:txBody>
      </p:sp>
      <p:sp>
        <p:nvSpPr>
          <p:cNvPr id="265" name="Google Shape;265;p36"/>
          <p:cNvSpPr/>
          <p:nvPr/>
        </p:nvSpPr>
        <p:spPr>
          <a:xfrm>
            <a:off x="7084550" y="1438350"/>
            <a:ext cx="1648200" cy="15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36"/>
          <p:cNvCxnSpPr>
            <a:stCxn id="265" idx="2"/>
          </p:cNvCxnSpPr>
          <p:nvPr/>
        </p:nvCxnSpPr>
        <p:spPr>
          <a:xfrm flipH="1">
            <a:off x="6674450" y="1597650"/>
            <a:ext cx="1234200" cy="8760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6"/>
          <p:cNvSpPr/>
          <p:nvPr/>
        </p:nvSpPr>
        <p:spPr>
          <a:xfrm flipH="1" rot="10800000">
            <a:off x="2275100" y="2510575"/>
            <a:ext cx="4962600" cy="204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63" y="1385001"/>
            <a:ext cx="8054074" cy="34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74" name="Google Shape;274;p37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</a:t>
            </a:r>
            <a:endParaRPr sz="1200"/>
          </a:p>
        </p:txBody>
      </p:sp>
      <p:sp>
        <p:nvSpPr>
          <p:cNvPr id="275" name="Google Shape;275;p37"/>
          <p:cNvSpPr txBox="1"/>
          <p:nvPr/>
        </p:nvSpPr>
        <p:spPr>
          <a:xfrm>
            <a:off x="2428225" y="3284350"/>
            <a:ext cx="3033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결과란 상단에 노출되는 메시지</a:t>
            </a:r>
            <a:endParaRPr sz="1200"/>
          </a:p>
        </p:txBody>
      </p:sp>
      <p:sp>
        <p:nvSpPr>
          <p:cNvPr id="276" name="Google Shape;276;p37"/>
          <p:cNvSpPr txBox="1"/>
          <p:nvPr/>
        </p:nvSpPr>
        <p:spPr>
          <a:xfrm>
            <a:off x="4755700" y="3284350"/>
            <a:ext cx="3033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결과란 하단에 노출되는 메시지</a:t>
            </a:r>
            <a:endParaRPr sz="1200"/>
          </a:p>
        </p:txBody>
      </p:sp>
      <p:sp>
        <p:nvSpPr>
          <p:cNvPr id="277" name="Google Shape;277;p37"/>
          <p:cNvSpPr txBox="1"/>
          <p:nvPr/>
        </p:nvSpPr>
        <p:spPr>
          <a:xfrm>
            <a:off x="2428225" y="4041300"/>
            <a:ext cx="26943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변경 사항이 있을 시 수정 후 변경하기 버튼 클릭</a:t>
            </a:r>
            <a:endParaRPr sz="1200"/>
          </a:p>
        </p:txBody>
      </p:sp>
      <p:sp>
        <p:nvSpPr>
          <p:cNvPr id="278" name="Google Shape;278;p37"/>
          <p:cNvSpPr txBox="1"/>
          <p:nvPr/>
        </p:nvSpPr>
        <p:spPr>
          <a:xfrm>
            <a:off x="4755700" y="4041300"/>
            <a:ext cx="30333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변경 사항이 없다</a:t>
            </a:r>
            <a:r>
              <a:rPr lang="ko" sz="1200"/>
              <a:t>면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나가기 버튼 클릭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84" name="Google Shape;284;p38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메시지 수정하기</a:t>
            </a:r>
            <a:endParaRPr sz="1200"/>
          </a:p>
        </p:txBody>
      </p:sp>
      <p:sp>
        <p:nvSpPr>
          <p:cNvPr id="285" name="Google Shape;285;p38"/>
          <p:cNvSpPr/>
          <p:nvPr/>
        </p:nvSpPr>
        <p:spPr>
          <a:xfrm flipH="1" rot="10800000">
            <a:off x="3083375" y="2302475"/>
            <a:ext cx="7620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 flipH="1" rot="10800000">
            <a:off x="3101675" y="3759600"/>
            <a:ext cx="817200" cy="16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3083375" y="4249525"/>
            <a:ext cx="3098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메시</a:t>
            </a:r>
            <a:r>
              <a:rPr lang="ko" sz="1200"/>
              <a:t>지 변경 후 결과 버튼을 다시 누르면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변경된 내용으로 출력</a:t>
            </a:r>
            <a:endParaRPr sz="1200"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5" y="1111313"/>
            <a:ext cx="8908335" cy="309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0" y="1408350"/>
            <a:ext cx="8528402" cy="328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295" name="Google Shape;295;p39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파일로 저장하기</a:t>
            </a:r>
            <a:endParaRPr sz="1200"/>
          </a:p>
        </p:txBody>
      </p:sp>
      <p:sp>
        <p:nvSpPr>
          <p:cNvPr id="296" name="Google Shape;296;p39"/>
          <p:cNvSpPr/>
          <p:nvPr/>
        </p:nvSpPr>
        <p:spPr>
          <a:xfrm flipH="1" rot="10800000">
            <a:off x="301350" y="1859788"/>
            <a:ext cx="85284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 flipH="1" rot="10800000">
            <a:off x="2953100" y="3012475"/>
            <a:ext cx="3035400" cy="140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3550950" y="461775"/>
            <a:ext cx="2029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r>
              <a:rPr lang="ko"/>
              <a:t>로 저장하기 버튼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 시 저장 팝업 노출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chemeClr val="dk1"/>
                </a:solidFill>
              </a:rPr>
              <a:t>히스토리 저장 버튼</a:t>
            </a:r>
            <a:r>
              <a:rPr lang="ko"/>
              <a:t>)</a:t>
            </a:r>
            <a:endParaRPr/>
          </a:p>
        </p:txBody>
      </p:sp>
      <p:cxnSp>
        <p:nvCxnSpPr>
          <p:cNvPr id="299" name="Google Shape;299;p39"/>
          <p:cNvCxnSpPr>
            <a:stCxn id="296" idx="2"/>
            <a:endCxn id="298" idx="2"/>
          </p:cNvCxnSpPr>
          <p:nvPr/>
        </p:nvCxnSpPr>
        <p:spPr>
          <a:xfrm rot="10800000">
            <a:off x="4565550" y="1192288"/>
            <a:ext cx="0" cy="667500"/>
          </a:xfrm>
          <a:prstGeom prst="straightConnector1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9"/>
          <p:cNvSpPr txBox="1"/>
          <p:nvPr/>
        </p:nvSpPr>
        <p:spPr>
          <a:xfrm>
            <a:off x="4066500" y="4671300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저장 팝업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1066147"/>
            <a:ext cx="7096125" cy="3787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사용방법</a:t>
            </a:r>
            <a:endParaRPr b="1" sz="1600"/>
          </a:p>
        </p:txBody>
      </p:sp>
      <p:sp>
        <p:nvSpPr>
          <p:cNvPr id="307" name="Google Shape;307;p40"/>
          <p:cNvSpPr txBox="1"/>
          <p:nvPr/>
        </p:nvSpPr>
        <p:spPr>
          <a:xfrm>
            <a:off x="258525" y="604450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파일로 저장하기 (저장 </a:t>
            </a:r>
            <a:r>
              <a:rPr lang="ko" sz="1200"/>
              <a:t>된 파일 내용)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193225" y="10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{6E32AC8A-CC2D-4371-98DB-D7D37E6B274E}</a:tableStyleId>
              </a:tblPr>
              <a:tblGrid>
                <a:gridCol w="648600"/>
                <a:gridCol w="1117675"/>
                <a:gridCol w="6046400"/>
                <a:gridCol w="944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버전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변경일자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개정내용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작성자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69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2023-08-20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update: 달력 추가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[추가/수정 기능]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1. 파비콘 이미지 적용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2. 매출 수수료 퍼센트 기호 Input 안으로 이동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3. 날짜 입력 Input 추가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4. 달력 아이콘 추가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5. 달력 아이콘 클릭 시 달력 노출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6. 날짜 입력 시 결과, 검증, 히스토리에 해당 날짜 노출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[리팩토링]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    1. 달력 UI, 기능 분리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이기철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6" name="Google Shape;66;p15"/>
          <p:cNvSpPr txBox="1"/>
          <p:nvPr/>
        </p:nvSpPr>
        <p:spPr>
          <a:xfrm>
            <a:off x="193225" y="244925"/>
            <a:ext cx="1310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개정 이력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142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8627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850"/>
              <a:t>설치 방법</a:t>
            </a:r>
            <a:endParaRPr sz="3850"/>
          </a:p>
          <a:p>
            <a:pPr indent="-448627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850"/>
              <a:t>사용 방법</a:t>
            </a:r>
            <a:endParaRPr sz="3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70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73075" lvl="0" marL="457200" rtl="0" algn="ctr">
              <a:spcBef>
                <a:spcPts val="0"/>
              </a:spcBef>
              <a:spcAft>
                <a:spcPts val="0"/>
              </a:spcAft>
              <a:buSzPts val="3850"/>
              <a:buAutoNum type="arabicPeriod"/>
            </a:pPr>
            <a:r>
              <a:rPr lang="ko" sz="3850"/>
              <a:t>설치 방법</a:t>
            </a:r>
            <a:endParaRPr sz="3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6" y="1432276"/>
            <a:ext cx="6540749" cy="3509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1340825" y="2277525"/>
            <a:ext cx="769200" cy="48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다운로</a:t>
            </a:r>
            <a:r>
              <a:rPr lang="ko"/>
              <a:t>드 받은 파일 압축해제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0" y="1302250"/>
            <a:ext cx="4130875" cy="36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85" y="1372275"/>
            <a:ext cx="3417791" cy="35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퍼센트계산</a:t>
            </a:r>
            <a:r>
              <a:rPr lang="ko"/>
              <a:t>기 우클릭 후 ‘더 많은 옵션 표기' -&gt; 바로가기 만들기 클릭 (필수)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sp>
        <p:nvSpPr>
          <p:cNvPr id="93" name="Google Shape;93;p19"/>
          <p:cNvSpPr/>
          <p:nvPr/>
        </p:nvSpPr>
        <p:spPr>
          <a:xfrm>
            <a:off x="979725" y="4519975"/>
            <a:ext cx="2376000" cy="384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9"/>
          <p:cNvCxnSpPr/>
          <p:nvPr/>
        </p:nvCxnSpPr>
        <p:spPr>
          <a:xfrm>
            <a:off x="3912574" y="3139938"/>
            <a:ext cx="1064400" cy="9600"/>
          </a:xfrm>
          <a:prstGeom prst="straightConnector1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/>
          <p:nvPr/>
        </p:nvSpPr>
        <p:spPr>
          <a:xfrm>
            <a:off x="6738375" y="4046650"/>
            <a:ext cx="2177400" cy="26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274750" y="681375"/>
            <a:ext cx="8286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다른</a:t>
            </a:r>
            <a:r>
              <a:rPr lang="ko"/>
              <a:t>건 다 그대로 두고 ‘퍼센트계산기 - 바로가기' 만 바탕화면으로 옮긴 후 ‘퍼센트 계산기’ 로 이름을 바꿔준다.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7301"/>
            <a:ext cx="9144000" cy="20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274750" y="681375"/>
            <a:ext cx="5945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바탕화면</a:t>
            </a:r>
            <a:r>
              <a:rPr lang="ko"/>
              <a:t>의 ‘퍼센트 계산기' 더블클릭 하여 실행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86825" y="142875"/>
            <a:ext cx="3506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설치방법</a:t>
            </a:r>
            <a:endParaRPr b="1" sz="16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19875"/>
            <a:ext cx="7886698" cy="3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