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9" r:id="rId3"/>
    <p:sldId id="268" r:id="rId4"/>
    <p:sldId id="271" r:id="rId5"/>
    <p:sldId id="259" r:id="rId6"/>
    <p:sldId id="261" r:id="rId7"/>
    <p:sldId id="272" r:id="rId8"/>
    <p:sldId id="270" r:id="rId9"/>
    <p:sldId id="273" r:id="rId10"/>
    <p:sldId id="262" r:id="rId11"/>
    <p:sldId id="274" r:id="rId12"/>
    <p:sldId id="263" r:id="rId13"/>
    <p:sldId id="275" r:id="rId14"/>
    <p:sldId id="276" r:id="rId15"/>
    <p:sldId id="264" r:id="rId16"/>
    <p:sldId id="277" r:id="rId17"/>
    <p:sldId id="278" r:id="rId18"/>
    <p:sldId id="266" r:id="rId19"/>
    <p:sldId id="279" r:id="rId20"/>
    <p:sldId id="280" r:id="rId21"/>
    <p:sldId id="281" r:id="rId22"/>
    <p:sldId id="282" r:id="rId23"/>
    <p:sldId id="26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t>2020/10/5</a:t>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a:extLst>
              <a:ext uri="{FF2B5EF4-FFF2-40B4-BE49-F238E27FC236}">
                <a16:creationId xmlns:a16="http://schemas.microsoft.com/office/drawing/2014/main" id="{138A7CE0-C386-435F-ADF0-16A723138016}"/>
              </a:ext>
            </a:extLst>
          </p:cNvPr>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p>
        </p:txBody>
      </p:sp>
      <p:sp>
        <p:nvSpPr>
          <p:cNvPr id="3" name="文本框 2">
            <a:extLst>
              <a:ext uri="{FF2B5EF4-FFF2-40B4-BE49-F238E27FC236}">
                <a16:creationId xmlns:a16="http://schemas.microsoft.com/office/drawing/2014/main" id="{6C2912E7-067A-402B-810B-082CA82FA706}"/>
              </a:ext>
            </a:extLst>
          </p:cNvPr>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p>
        </p:txBody>
      </p:sp>
      <p:sp>
        <p:nvSpPr>
          <p:cNvPr id="4" name="文本框 3">
            <a:extLst>
              <a:ext uri="{FF2B5EF4-FFF2-40B4-BE49-F238E27FC236}">
                <a16:creationId xmlns:a16="http://schemas.microsoft.com/office/drawing/2014/main" id="{A96EBDE1-5335-4FED-B34C-BBD88931CF52}"/>
              </a:ext>
            </a:extLst>
          </p:cNvPr>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charset="-122"/>
                <a:ea typeface="微软雅黑" panose="020B0503020204020204" charset="-122"/>
              </a:rPr>
              <a:t>主项目</a:t>
            </a: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charset="-122"/>
                <a:ea typeface="微软雅黑" panose="020B0503020204020204" charset="-122"/>
              </a:rPr>
              <a:t>Vue+vue-router+Vuex</a:t>
            </a:r>
            <a:endParaRPr lang="en-US" altLang="zh-CN" sz="1400">
              <a:latin typeface="微软雅黑" panose="020B0503020204020204" charset="-122"/>
              <a:ea typeface="微软雅黑" panose="020B0503020204020204" charset="-122"/>
            </a:endParaRPr>
          </a:p>
          <a:p>
            <a:pPr algn="ctr"/>
            <a:br>
              <a:rPr lang="en-US" altLang="zh-CN" sz="1400">
                <a:latin typeface="微软雅黑" panose="020B0503020204020204" charset="-122"/>
                <a:ea typeface="微软雅黑" panose="020B0503020204020204" charset="-122"/>
              </a:rPr>
            </a:br>
            <a:r>
              <a:rPr lang="en-US" altLang="zh-CN" sz="1400">
                <a:latin typeface="微软雅黑" panose="020B0503020204020204" charset="-122"/>
                <a:ea typeface="微软雅黑" panose="020B0503020204020204" charset="-122"/>
              </a:rPr>
              <a:t>webpack@3</a:t>
            </a:r>
            <a:br>
              <a:rPr lang="en-US" altLang="zh-CN" sz="1400">
                <a:latin typeface="微软雅黑" panose="020B0503020204020204" charset="-122"/>
                <a:ea typeface="微软雅黑" panose="020B0503020204020204" charset="-122"/>
              </a:rPr>
            </a:br>
            <a:br>
              <a:rPr lang="en-US" altLang="zh-CN" sz="1400">
                <a:latin typeface="微软雅黑" panose="020B0503020204020204" charset="-122"/>
                <a:ea typeface="微软雅黑" panose="020B0503020204020204" charset="-122"/>
              </a:rPr>
            </a:br>
            <a:r>
              <a:rPr lang="en-US" altLang="zh-CN" sz="1400">
                <a:latin typeface="微软雅黑" panose="020B0503020204020204" charset="-122"/>
                <a:ea typeface="微软雅黑" panose="020B0503020204020204" charset="-122"/>
              </a:rPr>
              <a:t>scss</a:t>
            </a:r>
            <a:br>
              <a:rPr lang="en-US" altLang="zh-CN" sz="1400">
                <a:latin typeface="微软雅黑" panose="020B0503020204020204" charset="-122"/>
                <a:ea typeface="微软雅黑" panose="020B0503020204020204" charset="-122"/>
              </a:rPr>
            </a:br>
            <a:br>
              <a:rPr lang="en-US" altLang="zh-CN" sz="1400">
                <a:latin typeface="微软雅黑" panose="020B0503020204020204" charset="-122"/>
                <a:ea typeface="微软雅黑" panose="020B0503020204020204" charset="-122"/>
              </a:rPr>
            </a:br>
            <a:r>
              <a:rPr lang="en-US" altLang="zh-CN" sz="1400">
                <a:latin typeface="微软雅黑" panose="020B0503020204020204" charset="-122"/>
                <a:ea typeface="微软雅黑" panose="020B050302020402020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机构养老</a:t>
            </a: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健康档案</a:t>
            </a: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社区居家</a:t>
            </a: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charset="-122"/>
                <a:ea typeface="微软雅黑" panose="020B0503020204020204" charset="-122"/>
              </a:rPr>
              <a:t>Vue+vue-router+Vuex</a:t>
            </a:r>
            <a:endParaRPr lang="en-US" altLang="zh-CN" sz="1400" dirty="0">
              <a:latin typeface="微软雅黑" panose="020B0503020204020204" charset="-122"/>
              <a:ea typeface="微软雅黑" panose="020B0503020204020204" charset="-122"/>
            </a:endParaRPr>
          </a:p>
          <a:p>
            <a:pPr algn="ctr"/>
            <a:br>
              <a:rPr lang="en-US" altLang="zh-CN" sz="1400" dirty="0">
                <a:latin typeface="微软雅黑" panose="020B0503020204020204" charset="-122"/>
                <a:ea typeface="微软雅黑" panose="020B0503020204020204" charset="-122"/>
              </a:rPr>
            </a:br>
            <a:r>
              <a:rPr lang="en-US" altLang="zh-CN" sz="1400" dirty="0">
                <a:latin typeface="微软雅黑" panose="020B0503020204020204" charset="-122"/>
                <a:ea typeface="微软雅黑" panose="020B0503020204020204" charset="-122"/>
              </a:rPr>
              <a:t>webpack@4</a:t>
            </a:r>
            <a:br>
              <a:rPr lang="en-US" altLang="zh-CN" sz="1400" dirty="0">
                <a:latin typeface="微软雅黑" panose="020B0503020204020204" charset="-122"/>
                <a:ea typeface="微软雅黑" panose="020B0503020204020204" charset="-122"/>
              </a:rPr>
            </a:br>
            <a:br>
              <a:rPr lang="en-US" altLang="zh-CN" sz="1400" dirty="0">
                <a:latin typeface="微软雅黑" panose="020B0503020204020204" charset="-122"/>
                <a:ea typeface="微软雅黑" panose="020B0503020204020204" charset="-122"/>
              </a:rPr>
            </a:br>
            <a:r>
              <a:rPr lang="en-US" altLang="zh-CN" sz="1400" dirty="0">
                <a:latin typeface="微软雅黑" panose="020B0503020204020204" charset="-122"/>
                <a:ea typeface="微软雅黑" panose="020B0503020204020204" charset="-122"/>
              </a:rPr>
              <a:t>less</a:t>
            </a:r>
            <a:br>
              <a:rPr lang="en-US" altLang="zh-CN" sz="1400" dirty="0">
                <a:latin typeface="微软雅黑" panose="020B0503020204020204" charset="-122"/>
                <a:ea typeface="微软雅黑" panose="020B0503020204020204" charset="-122"/>
              </a:rPr>
            </a:br>
            <a:br>
              <a:rPr lang="en-US" altLang="zh-CN" sz="1400" dirty="0">
                <a:latin typeface="微软雅黑" panose="020B0503020204020204" charset="-122"/>
                <a:ea typeface="微软雅黑" panose="020B0503020204020204" charset="-122"/>
              </a:rPr>
            </a:br>
            <a:r>
              <a:rPr lang="en-US" altLang="zh-CN" sz="1400" dirty="0">
                <a:latin typeface="微软雅黑" panose="020B0503020204020204" charset="-122"/>
                <a:ea typeface="微软雅黑" panose="020B050302020402020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慢病管理</a:t>
            </a: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心理云</a:t>
            </a: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charset="-122"/>
                <a:ea typeface="微软雅黑" panose="020B0503020204020204" charset="-122"/>
              </a:rPr>
              <a:t>舌诊</a:t>
            </a: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charset="-122"/>
                <a:ea typeface="微软雅黑" panose="020B0503020204020204" charset="-122"/>
              </a:rPr>
              <a:t>子应用</a:t>
            </a: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charset="-122"/>
                <a:ea typeface="微软雅黑" panose="020B0503020204020204" charset="-122"/>
              </a:rPr>
              <a:t>子应用</a:t>
            </a: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charset="-122"/>
                <a:ea typeface="微软雅黑" panose="020B0503020204020204" charset="-122"/>
              </a:rPr>
              <a:t>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EC1F2-A3A5-4BEE-A9D2-0D4BCEBB11BC}"/>
              </a:ext>
            </a:extLst>
          </p:cNvPr>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p>
        </p:txBody>
      </p:sp>
      <p:sp>
        <p:nvSpPr>
          <p:cNvPr id="3" name="内容占位符 2">
            <a:extLst>
              <a:ext uri="{FF2B5EF4-FFF2-40B4-BE49-F238E27FC236}">
                <a16:creationId xmlns:a16="http://schemas.microsoft.com/office/drawing/2014/main" id="{248FE100-6841-431B-BD88-6838ECCE2543}"/>
              </a:ext>
            </a:extLst>
          </p:cNvPr>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p>
        </p:txBody>
      </p:sp>
    </p:spTree>
    <p:extLst>
      <p:ext uri="{BB962C8B-B14F-4D97-AF65-F5344CB8AC3E}">
        <p14:creationId xmlns:p14="http://schemas.microsoft.com/office/powerpoint/2010/main" val="391256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2"/>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a:solidFill>
                  <a:schemeClr val="bg1"/>
                </a:solidFill>
                <a:latin typeface="微软雅黑" panose="020B0503020204020204" charset="-122"/>
                <a:ea typeface="微软雅黑" panose="020B0503020204020204" charset="-122"/>
              </a:rPr>
              <a:t>参考资料：Florian Rappl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B52800B-2CFA-48AD-A27B-BDF2E323423C}"/>
              </a:ext>
            </a:extLst>
          </p:cNvPr>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p>
        </p:txBody>
      </p:sp>
    </p:spTree>
    <p:extLst>
      <p:ext uri="{BB962C8B-B14F-4D97-AF65-F5344CB8AC3E}">
        <p14:creationId xmlns:p14="http://schemas.microsoft.com/office/powerpoint/2010/main" val="27812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4319-CF48-4DDD-8168-EBCE0F634848}"/>
              </a:ext>
            </a:extLst>
          </p:cNvPr>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p>
        </p:txBody>
      </p:sp>
      <p:sp>
        <p:nvSpPr>
          <p:cNvPr id="3" name="内容占位符 2">
            <a:extLst>
              <a:ext uri="{FF2B5EF4-FFF2-40B4-BE49-F238E27FC236}">
                <a16:creationId xmlns:a16="http://schemas.microsoft.com/office/drawing/2014/main" id="{3F2C35A7-66A6-4BF3-ACA2-3C5E17C26E9D}"/>
              </a:ext>
            </a:extLst>
          </p:cNvPr>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p>
        </p:txBody>
      </p:sp>
    </p:spTree>
    <p:extLst>
      <p:ext uri="{BB962C8B-B14F-4D97-AF65-F5344CB8AC3E}">
        <p14:creationId xmlns:p14="http://schemas.microsoft.com/office/powerpoint/2010/main" val="13070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p>
          <a:p>
            <a:pPr algn="ctr"/>
            <a:endParaRPr lang="en-US" altLang="zh-CN" dirty="0"/>
          </a:p>
          <a:p>
            <a:pPr algn="ctr"/>
            <a:r>
              <a:rPr lang="en-US" altLang="zh-CN" dirty="0"/>
              <a:t>Webpack@4</a:t>
            </a:r>
          </a:p>
          <a:p>
            <a:pPr algn="ctr"/>
            <a:r>
              <a:rPr lang="en-US" altLang="zh-CN" dirty="0"/>
              <a:t>CSS Modules</a:t>
            </a:r>
          </a:p>
          <a:p>
            <a:pPr algn="ctr"/>
            <a:r>
              <a:rPr lang="en-US" altLang="zh-CN" dirty="0"/>
              <a:t>JSX</a:t>
            </a:r>
          </a:p>
          <a:p>
            <a:pPr algn="ctr"/>
            <a:r>
              <a:rPr lang="en-US" altLang="zh-CN" dirty="0"/>
              <a:t>React@16</a:t>
            </a:r>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p>
          <a:p>
            <a:pPr algn="ctr"/>
            <a:endParaRPr lang="en-US" altLang="zh-CN" dirty="0"/>
          </a:p>
          <a:p>
            <a:pPr algn="ctr"/>
            <a:r>
              <a:rPr lang="en-US" altLang="zh-CN" dirty="0"/>
              <a:t>Rx.js</a:t>
            </a:r>
          </a:p>
          <a:p>
            <a:pPr algn="ctr"/>
            <a:r>
              <a:rPr lang="en-US" altLang="zh-CN" dirty="0"/>
              <a:t>CSS</a:t>
            </a:r>
          </a:p>
          <a:p>
            <a:pPr algn="ctr"/>
            <a:r>
              <a:rPr lang="en-US" altLang="zh-CN" dirty="0"/>
              <a:t>angular@6</a:t>
            </a:r>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charset="-122"/>
                <a:ea typeface="微软雅黑" panose="020B0503020204020204" charset="-122"/>
              </a:rPr>
              <a:t>项目</a:t>
            </a:r>
            <a:r>
              <a:rPr lang="en-US" altLang="zh-CN" sz="1600" b="1">
                <a:solidFill>
                  <a:schemeClr val="bg1"/>
                </a:solidFill>
                <a:latin typeface="微软雅黑" panose="020B0503020204020204" charset="-122"/>
                <a:ea typeface="微软雅黑" panose="020B0503020204020204" charset="-122"/>
              </a:rPr>
              <a:t>A</a:t>
            </a:r>
            <a:r>
              <a:rPr lang="zh-CN" altLang="en-US" sz="1600" b="1">
                <a:solidFill>
                  <a:schemeClr val="bg1"/>
                </a:solidFill>
                <a:latin typeface="微软雅黑" panose="020B0503020204020204" charset="-122"/>
                <a:ea typeface="微软雅黑" panose="020B0503020204020204" charset="-122"/>
              </a:rPr>
              <a:t>（作为主应用）</a:t>
            </a: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charset="-122"/>
                <a:ea typeface="微软雅黑" panose="020B0503020204020204" charset="-122"/>
              </a:rPr>
              <a:t>项目</a:t>
            </a:r>
            <a:r>
              <a:rPr lang="en-US" altLang="zh-CN" sz="1600" b="1">
                <a:solidFill>
                  <a:schemeClr val="bg1"/>
                </a:solidFill>
                <a:latin typeface="微软雅黑" panose="020B0503020204020204" charset="-122"/>
                <a:ea typeface="微软雅黑" panose="020B0503020204020204" charset="-122"/>
              </a:rPr>
              <a:t>C</a:t>
            </a: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charset="-122"/>
                <a:ea typeface="微软雅黑" panose="020B0503020204020204" charset="-122"/>
              </a:rPr>
              <a:t>项目</a:t>
            </a:r>
            <a:r>
              <a:rPr lang="en-US" altLang="zh-CN" sz="1600" b="1">
                <a:solidFill>
                  <a:schemeClr val="bg1"/>
                </a:solidFill>
                <a:latin typeface="微软雅黑" panose="020B0503020204020204" charset="-122"/>
                <a:ea typeface="微软雅黑" panose="020B0503020204020204" charset="-122"/>
              </a:rPr>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FECE-4A6F-406D-951B-73BC6C848A0B}"/>
              </a:ext>
            </a:extLst>
          </p:cNvPr>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p>
        </p:txBody>
      </p:sp>
      <p:sp>
        <p:nvSpPr>
          <p:cNvPr id="3" name="内容占位符 2">
            <a:extLst>
              <a:ext uri="{FF2B5EF4-FFF2-40B4-BE49-F238E27FC236}">
                <a16:creationId xmlns:a16="http://schemas.microsoft.com/office/drawing/2014/main" id="{D2B5D9DB-99A9-440E-A6E3-84E29E25B8BE}"/>
              </a:ext>
            </a:extLst>
          </p:cNvPr>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p>
        </p:txBody>
      </p:sp>
    </p:spTree>
    <p:extLst>
      <p:ext uri="{BB962C8B-B14F-4D97-AF65-F5344CB8AC3E}">
        <p14:creationId xmlns:p14="http://schemas.microsoft.com/office/powerpoint/2010/main" val="798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7A789-F64E-44E5-8C80-B13DEC9ED90D}"/>
              </a:ext>
            </a:extLst>
          </p:cNvPr>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p>
        </p:txBody>
      </p:sp>
      <p:sp>
        <p:nvSpPr>
          <p:cNvPr id="3" name="内容占位符 2">
            <a:extLst>
              <a:ext uri="{FF2B5EF4-FFF2-40B4-BE49-F238E27FC236}">
                <a16:creationId xmlns:a16="http://schemas.microsoft.com/office/drawing/2014/main" id="{9AA08399-107E-4C58-AEA2-D1D51067B4DD}"/>
              </a:ext>
            </a:extLst>
          </p:cNvPr>
          <p:cNvSpPr>
            <a:spLocks noGrp="1"/>
          </p:cNvSpPr>
          <p:nvPr>
            <p:ph idx="1"/>
          </p:nvPr>
        </p:nvSpPr>
        <p:spPr/>
        <p:txBody>
          <a:bodyPr/>
          <a:lstStyle/>
          <a:p>
            <a:pPr marL="72000"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p>
          <a:p>
            <a:pPr marL="72000"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2000"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2000"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p>
          <a:p>
            <a:pPr marL="72000"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2000"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2000"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2000"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16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主应用</a:t>
            </a:r>
          </a:p>
        </p:txBody>
      </p:sp>
      <p:cxnSp>
        <p:nvCxnSpPr>
          <p:cNvPr id="3" name="直接箭头连接符 2"/>
          <p:cNvCxnSpPr>
            <a:cxnSpLocks/>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charset="-122"/>
                <a:ea typeface="微软雅黑" panose="020B0503020204020204" charset="-122"/>
              </a:rPr>
              <a:t>/proj-1/*</a:t>
            </a: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charset="-122"/>
                <a:ea typeface="微软雅黑" panose="020B0503020204020204" charset="-122"/>
              </a:rPr>
              <a:t>/proj-2/*</a:t>
            </a: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应用</a:t>
            </a:r>
            <a:r>
              <a:rPr lang="en-US" altLang="zh-CN">
                <a:latin typeface="微软雅黑" panose="020B0503020204020204" charset="-122"/>
                <a:ea typeface="微软雅黑" panose="020B0503020204020204" charset="-122"/>
              </a:rPr>
              <a:t>1</a:t>
            </a: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应用</a:t>
            </a:r>
            <a:r>
              <a:rPr lang="en-US" altLang="zh-CN">
                <a:latin typeface="微软雅黑" panose="020B0503020204020204" charset="-122"/>
                <a:ea typeface="微软雅黑" panose="020B0503020204020204" charset="-122"/>
              </a:rPr>
              <a:t>2</a:t>
            </a: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charset="-122"/>
                <a:ea typeface="微软雅黑" panose="020B0503020204020204" charset="-122"/>
              </a:rPr>
              <a:t>/proj-1/home</a:t>
            </a:r>
          </a:p>
          <a:p>
            <a:pPr algn="ctr"/>
            <a:r>
              <a:rPr lang="en-US" altLang="zh-CN" sz="1200">
                <a:latin typeface="微软雅黑" panose="020B0503020204020204" charset="-122"/>
                <a:ea typeface="微软雅黑" panose="020B0503020204020204" charset="-122"/>
              </a:rPr>
              <a:t>/proj-1/info</a:t>
            </a:r>
          </a:p>
          <a:p>
            <a:pPr algn="ctr"/>
            <a:r>
              <a:rPr lang="en-US" altLang="zh-CN" sz="1200">
                <a:latin typeface="微软雅黑" panose="020B0503020204020204" charset="-122"/>
                <a:ea typeface="微软雅黑" panose="020B0503020204020204" charset="-122"/>
              </a:rPr>
              <a:t>......</a:t>
            </a: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charset="-122"/>
                <a:ea typeface="微软雅黑" panose="020B0503020204020204" charset="-122"/>
              </a:rPr>
              <a:t>/proj-2/home</a:t>
            </a:r>
          </a:p>
          <a:p>
            <a:pPr algn="ctr"/>
            <a:r>
              <a:rPr lang="en-US" altLang="zh-CN" sz="1200">
                <a:latin typeface="微软雅黑" panose="020B0503020204020204" charset="-122"/>
                <a:ea typeface="微软雅黑" panose="020B0503020204020204" charset="-122"/>
              </a:rPr>
              <a:t>/proj-2/info</a:t>
            </a:r>
          </a:p>
          <a:p>
            <a:pPr algn="ctr"/>
            <a:r>
              <a:rPr lang="en-US" altLang="zh-CN" sz="1200">
                <a:latin typeface="微软雅黑" panose="020B0503020204020204" charset="-122"/>
                <a:ea typeface="微软雅黑" panose="020B0503020204020204" charset="-122"/>
              </a:rPr>
              <a:t>......</a:t>
            </a:r>
          </a:p>
        </p:txBody>
      </p:sp>
      <p:sp>
        <p:nvSpPr>
          <p:cNvPr id="4" name="文本框 3">
            <a:extLst>
              <a:ext uri="{FF2B5EF4-FFF2-40B4-BE49-F238E27FC236}">
                <a16:creationId xmlns:a16="http://schemas.microsoft.com/office/drawing/2014/main" id="{3677108E-910D-4AB5-A927-14C5BF726338}"/>
              </a:ext>
            </a:extLst>
          </p:cNvPr>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p>
        </p:txBody>
      </p:sp>
      <p:sp>
        <p:nvSpPr>
          <p:cNvPr id="5" name="文本框 4">
            <a:extLst>
              <a:ext uri="{FF2B5EF4-FFF2-40B4-BE49-F238E27FC236}">
                <a16:creationId xmlns:a16="http://schemas.microsoft.com/office/drawing/2014/main" id="{76DE27B8-D453-4E9C-AAA0-005D3A33AC54}"/>
              </a:ext>
            </a:extLst>
          </p:cNvPr>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5C7AAF-9EFE-47E0-A947-2677A40D16FA}"/>
              </a:ext>
            </a:extLst>
          </p:cNvPr>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p>
        </p:txBody>
      </p:sp>
      <p:sp>
        <p:nvSpPr>
          <p:cNvPr id="8" name="文本框 7">
            <a:extLst>
              <a:ext uri="{FF2B5EF4-FFF2-40B4-BE49-F238E27FC236}">
                <a16:creationId xmlns:a16="http://schemas.microsoft.com/office/drawing/2014/main" id="{F0F6A695-2507-46B0-9134-35E99D944440}"/>
              </a:ext>
            </a:extLst>
          </p:cNvPr>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p>
        </p:txBody>
      </p:sp>
      <p:sp>
        <p:nvSpPr>
          <p:cNvPr id="12" name="文本框 11">
            <a:extLst>
              <a:ext uri="{FF2B5EF4-FFF2-40B4-BE49-F238E27FC236}">
                <a16:creationId xmlns:a16="http://schemas.microsoft.com/office/drawing/2014/main" id="{58633BBE-10D2-46E3-B636-5972B79C7132}"/>
              </a:ext>
            </a:extLst>
          </p:cNvPr>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  render(props);</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681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D8EFA-E71F-4A30-AEC8-24EAA0699078}"/>
              </a:ext>
            </a:extLst>
          </p:cNvPr>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EB93858-B761-404F-9B76-F49AFA6C5047}"/>
              </a:ext>
            </a:extLst>
          </p:cNvPr>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3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5C7AAF-9EFE-47E0-A947-2677A40D16FA}"/>
              </a:ext>
            </a:extLst>
          </p:cNvPr>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p>
        </p:txBody>
      </p:sp>
      <p:sp>
        <p:nvSpPr>
          <p:cNvPr id="8" name="文本框 7">
            <a:extLst>
              <a:ext uri="{FF2B5EF4-FFF2-40B4-BE49-F238E27FC236}">
                <a16:creationId xmlns:a16="http://schemas.microsoft.com/office/drawing/2014/main" id="{F0F6A695-2507-46B0-9134-35E99D944440}"/>
              </a:ext>
            </a:extLst>
          </p:cNvPr>
          <p:cNvSpPr txBox="1"/>
          <p:nvPr/>
        </p:nvSpPr>
        <p:spPr>
          <a:xfrm>
            <a:off x="482860" y="1130665"/>
            <a:ext cx="11404340" cy="1015663"/>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p>
        </p:txBody>
      </p:sp>
      <p:sp>
        <p:nvSpPr>
          <p:cNvPr id="2" name="矩形 1">
            <a:extLst>
              <a:ext uri="{FF2B5EF4-FFF2-40B4-BE49-F238E27FC236}">
                <a16:creationId xmlns:a16="http://schemas.microsoft.com/office/drawing/2014/main" id="{DDB91BB9-B0F2-419A-B680-AF3922AF31C1}"/>
              </a:ext>
            </a:extLst>
          </p:cNvPr>
          <p:cNvSpPr/>
          <p:nvPr/>
        </p:nvSpPr>
        <p:spPr>
          <a:xfrm>
            <a:off x="3156857" y="2896582"/>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E9480FE1-5B8B-4425-8D19-A1173797A730}"/>
              </a:ext>
            </a:extLst>
          </p:cNvPr>
          <p:cNvSpPr/>
          <p:nvPr/>
        </p:nvSpPr>
        <p:spPr>
          <a:xfrm>
            <a:off x="2200470" y="2481371"/>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a:extLst>
              <a:ext uri="{FF2B5EF4-FFF2-40B4-BE49-F238E27FC236}">
                <a16:creationId xmlns:a16="http://schemas.microsoft.com/office/drawing/2014/main" id="{59767314-57A5-4FF1-B1FE-59AA0824DAD1}"/>
              </a:ext>
            </a:extLst>
          </p:cNvPr>
          <p:cNvSpPr txBox="1"/>
          <p:nvPr/>
        </p:nvSpPr>
        <p:spPr>
          <a:xfrm>
            <a:off x="5172270" y="3008551"/>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p>
        </p:txBody>
      </p:sp>
      <p:sp>
        <p:nvSpPr>
          <p:cNvPr id="10" name="矩形 9">
            <a:extLst>
              <a:ext uri="{FF2B5EF4-FFF2-40B4-BE49-F238E27FC236}">
                <a16:creationId xmlns:a16="http://schemas.microsoft.com/office/drawing/2014/main" id="{33C3AE52-DD1B-4E4D-A771-D6F1988472D0}"/>
              </a:ext>
            </a:extLst>
          </p:cNvPr>
          <p:cNvSpPr/>
          <p:nvPr/>
        </p:nvSpPr>
        <p:spPr>
          <a:xfrm>
            <a:off x="3656044" y="493998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B895D1F-ED2A-4F9C-9F2D-0304A9A4B9CC}"/>
              </a:ext>
            </a:extLst>
          </p:cNvPr>
          <p:cNvSpPr/>
          <p:nvPr/>
        </p:nvSpPr>
        <p:spPr>
          <a:xfrm>
            <a:off x="3343470" y="462219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F9E132C-139B-4819-A3F2-C0A92DE754D8}"/>
              </a:ext>
            </a:extLst>
          </p:cNvPr>
          <p:cNvSpPr/>
          <p:nvPr/>
        </p:nvSpPr>
        <p:spPr>
          <a:xfrm>
            <a:off x="6562527" y="494931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4D8FA80C-DE8E-408C-984F-E22DE8DA1CA0}"/>
              </a:ext>
            </a:extLst>
          </p:cNvPr>
          <p:cNvSpPr/>
          <p:nvPr/>
        </p:nvSpPr>
        <p:spPr>
          <a:xfrm>
            <a:off x="6249953" y="463152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57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5C7AAF-9EFE-47E0-A947-2677A40D16FA}"/>
              </a:ext>
            </a:extLst>
          </p:cNvPr>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p>
        </p:txBody>
      </p:sp>
      <p:sp>
        <p:nvSpPr>
          <p:cNvPr id="2" name="文本框 1">
            <a:extLst>
              <a:ext uri="{FF2B5EF4-FFF2-40B4-BE49-F238E27FC236}">
                <a16:creationId xmlns:a16="http://schemas.microsoft.com/office/drawing/2014/main" id="{D82AC1B9-E7ED-46A9-BECB-FC6B0384BC30}"/>
              </a:ext>
            </a:extLst>
          </p:cNvPr>
          <p:cNvSpPr txBox="1"/>
          <p:nvPr/>
        </p:nvSpPr>
        <p:spPr>
          <a:xfrm>
            <a:off x="503853" y="1399592"/>
            <a:ext cx="11215396" cy="3738331"/>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自带的特性。</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p>
        </p:txBody>
      </p:sp>
    </p:spTree>
    <p:extLst>
      <p:ext uri="{BB962C8B-B14F-4D97-AF65-F5344CB8AC3E}">
        <p14:creationId xmlns:p14="http://schemas.microsoft.com/office/powerpoint/2010/main" val="227834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5C7AAF-9EFE-47E0-A947-2677A40D16FA}"/>
              </a:ext>
            </a:extLst>
          </p:cNvPr>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D82AC1B9-E7ED-46A9-BECB-FC6B0384BC30}"/>
              </a:ext>
            </a:extLst>
          </p:cNvPr>
          <p:cNvSpPr txBox="1"/>
          <p:nvPr/>
        </p:nvSpPr>
        <p:spPr>
          <a:xfrm>
            <a:off x="488302" y="1390261"/>
            <a:ext cx="11215396" cy="1199174"/>
          </a:xfrm>
          <a:prstGeom prst="rect">
            <a:avLst/>
          </a:prstGeom>
          <a:noFill/>
        </p:spPr>
        <p:txBody>
          <a:bodyPr wrap="square" rtlCol="0">
            <a:spAutoFit/>
          </a:bodyPr>
          <a:lstStyle/>
          <a:p>
            <a:pPr marL="0" marR="0" lvl="0" indent="0" algn="l" defTabSz="914400" rtl="0" eaLnBrk="1" fontAlgn="auto" latinLnBrk="0" hangingPunct="1">
              <a:lnSpc>
                <a:spcPts val="216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p>
          <a:p>
            <a:pPr marL="0" marR="0" lvl="0" indent="0" algn="l" defTabSz="914400" rtl="0" eaLnBrk="1" fontAlgn="auto" latinLnBrk="0" hangingPunct="1">
              <a:lnSpc>
                <a:spcPts val="216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216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p>
          <a:p>
            <a:pPr marL="0" marR="0" lvl="0" indent="0" algn="l" defTabSz="914400" rtl="0" eaLnBrk="1" fontAlgn="auto" latinLnBrk="0" hangingPunct="1">
              <a:lnSpc>
                <a:spcPts val="216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qiankun</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官方有出对应得</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API</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，不论是主子通讯和子子通讯都需要借助主应用的</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p>
        </p:txBody>
      </p:sp>
    </p:spTree>
    <p:extLst>
      <p:ext uri="{BB962C8B-B14F-4D97-AF65-F5344CB8AC3E}">
        <p14:creationId xmlns:p14="http://schemas.microsoft.com/office/powerpoint/2010/main" val="240352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D8EFA-E71F-4A30-AEC8-24EAA0699078}"/>
              </a:ext>
            </a:extLst>
          </p:cNvPr>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688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D8EFA-E71F-4A30-AEC8-24EAA0699078}"/>
              </a:ext>
            </a:extLst>
          </p:cNvPr>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15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a:solidFill>
                  <a:schemeClr val="bg1"/>
                </a:solidFill>
                <a:latin typeface="微软雅黑" panose="020B0503020204020204" charset="-122"/>
                <a:ea typeface="微软雅黑" panose="020B0503020204020204" charset="-122"/>
              </a:rPr>
              <a:t>参考资料：Öner Zafer</a:t>
            </a:r>
          </a:p>
        </p:txBody>
      </p:sp>
      <p:sp>
        <p:nvSpPr>
          <p:cNvPr id="2" name="文本框 1">
            <a:extLst>
              <a:ext uri="{FF2B5EF4-FFF2-40B4-BE49-F238E27FC236}">
                <a16:creationId xmlns:a16="http://schemas.microsoft.com/office/drawing/2014/main" id="{4F4D19FB-CDCB-448A-8776-5240EE3694B6}"/>
              </a:ext>
            </a:extLst>
          </p:cNvPr>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anim calcmode="lin" valueType="num">
                                      <p:cBhvr>
                                        <p:cTn id="100" dur="1000" fill="hold"/>
                                        <p:tgtEl>
                                          <p:spTgt spid="23"/>
                                        </p:tgtEl>
                                        <p:attrNameLst>
                                          <p:attrName>ppt_x</p:attrName>
                                        </p:attrNameLst>
                                      </p:cBhvr>
                                      <p:tavLst>
                                        <p:tav tm="0">
                                          <p:val>
                                            <p:strVal val="#ppt_x"/>
                                          </p:val>
                                        </p:tav>
                                        <p:tav tm="100000">
                                          <p:val>
                                            <p:strVal val="#ppt_x"/>
                                          </p:val>
                                        </p:tav>
                                      </p:tavLst>
                                    </p:anim>
                                    <p:anim calcmode="lin" valueType="num">
                                      <p:cBhvr>
                                        <p:cTn id="101" dur="1000" fill="hold"/>
                                        <p:tgtEl>
                                          <p:spTgt spid="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1000"/>
                                        <p:tgtEl>
                                          <p:spTgt spid="25"/>
                                        </p:tgtEl>
                                      </p:cBhvr>
                                    </p:animEffect>
                                    <p:anim calcmode="lin" valueType="num">
                                      <p:cBhvr>
                                        <p:cTn id="110" dur="1000" fill="hold"/>
                                        <p:tgtEl>
                                          <p:spTgt spid="25"/>
                                        </p:tgtEl>
                                        <p:attrNameLst>
                                          <p:attrName>ppt_x</p:attrName>
                                        </p:attrNameLst>
                                      </p:cBhvr>
                                      <p:tavLst>
                                        <p:tav tm="0">
                                          <p:val>
                                            <p:strVal val="#ppt_x"/>
                                          </p:val>
                                        </p:tav>
                                        <p:tav tm="100000">
                                          <p:val>
                                            <p:strVal val="#ppt_x"/>
                                          </p:val>
                                        </p:tav>
                                      </p:tavLst>
                                    </p:anim>
                                    <p:anim calcmode="lin" valueType="num">
                                      <p:cBhvr>
                                        <p:cTn id="111" dur="1000" fill="hold"/>
                                        <p:tgtEl>
                                          <p:spTgt spid="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2"/>
          <a:stretch>
            <a:fillRect/>
          </a:stretch>
        </p:blipFill>
        <p:spPr>
          <a:xfrm>
            <a:off x="323461" y="108585"/>
            <a:ext cx="4587914" cy="6640830"/>
          </a:xfrm>
          <a:prstGeom prst="rect">
            <a:avLst/>
          </a:prstGeom>
        </p:spPr>
      </p:pic>
      <p:sp>
        <p:nvSpPr>
          <p:cNvPr id="4" name="文本框 3">
            <a:extLst>
              <a:ext uri="{FF2B5EF4-FFF2-40B4-BE49-F238E27FC236}">
                <a16:creationId xmlns:a16="http://schemas.microsoft.com/office/drawing/2014/main" id="{46AE7659-E81B-452B-A74C-069CA9CE8E8E}"/>
              </a:ext>
            </a:extLst>
          </p:cNvPr>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D8EFA-E71F-4A30-AEC8-24EAA0699078}"/>
              </a:ext>
            </a:extLst>
          </p:cNvPr>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67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ED8EFA-E71F-4A30-AEC8-24EAA0699078}"/>
              </a:ext>
            </a:extLst>
          </p:cNvPr>
          <p:cNvSpPr txBox="1"/>
          <p:nvPr/>
        </p:nvSpPr>
        <p:spPr>
          <a:xfrm>
            <a:off x="422986" y="1922106"/>
            <a:ext cx="11346025" cy="3398751"/>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打算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E58016D-C3DE-42A7-9372-82E6EC4D19F8}"/>
              </a:ext>
            </a:extLst>
          </p:cNvPr>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p>
        </p:txBody>
      </p:sp>
    </p:spTree>
    <p:extLst>
      <p:ext uri="{BB962C8B-B14F-4D97-AF65-F5344CB8AC3E}">
        <p14:creationId xmlns:p14="http://schemas.microsoft.com/office/powerpoint/2010/main" val="10004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81DCB9-3711-4998-BD8F-1FEA741E52B2}"/>
              </a:ext>
            </a:extLst>
          </p:cNvPr>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p>
        </p:txBody>
      </p:sp>
      <p:sp>
        <p:nvSpPr>
          <p:cNvPr id="6" name="文本框 5">
            <a:extLst>
              <a:ext uri="{FF2B5EF4-FFF2-40B4-BE49-F238E27FC236}">
                <a16:creationId xmlns:a16="http://schemas.microsoft.com/office/drawing/2014/main" id="{53A466CC-C735-4531-9D29-A2E01E1DFF1B}"/>
              </a:ext>
            </a:extLst>
          </p:cNvPr>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p>
        </p:txBody>
      </p:sp>
    </p:spTree>
    <p:extLst>
      <p:ext uri="{BB962C8B-B14F-4D97-AF65-F5344CB8AC3E}">
        <p14:creationId xmlns:p14="http://schemas.microsoft.com/office/powerpoint/2010/main" val="34764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1168</Words>
  <Application>Microsoft Office PowerPoint</Application>
  <PresentationFormat>宽屏</PresentationFormat>
  <Paragraphs>138</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微软雅黑</vt:lpstr>
      <vt:lpstr>微软雅黑 Light</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cm-lee</cp:lastModifiedBy>
  <cp:revision>41</cp:revision>
  <dcterms:created xsi:type="dcterms:W3CDTF">2015-05-05T08:02:00Z</dcterms:created>
  <dcterms:modified xsi:type="dcterms:W3CDTF">2020-10-07T03:30:13Z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