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6"/>
  </p:notesMasterIdLst>
  <p:sldIdLst>
    <p:sldId id="301" r:id="rId2"/>
    <p:sldId id="325" r:id="rId3"/>
    <p:sldId id="327" r:id="rId4"/>
    <p:sldId id="326" r:id="rId5"/>
  </p:sldIdLst>
  <p:sldSz cx="9144000" cy="6858000" type="screen4x3"/>
  <p:notesSz cx="7315200" cy="96012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b="1" kern="1200">
        <a:solidFill>
          <a:schemeClr val="bg1"/>
        </a:solidFill>
        <a:latin typeface="Verdana" charset="0"/>
        <a:ea typeface="Microsoft YaHei" charset="0"/>
        <a:cs typeface="Microsoft YaHei" charset="0"/>
      </a:defRPr>
    </a:lvl1pPr>
    <a:lvl2pPr marL="742950" indent="-28575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b="1" kern="1200">
        <a:solidFill>
          <a:schemeClr val="bg1"/>
        </a:solidFill>
        <a:latin typeface="Verdana" charset="0"/>
        <a:ea typeface="Microsoft YaHei" charset="0"/>
        <a:cs typeface="Microsoft YaHei" charset="0"/>
      </a:defRPr>
    </a:lvl2pPr>
    <a:lvl3pPr marL="11430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b="1" kern="1200">
        <a:solidFill>
          <a:schemeClr val="bg1"/>
        </a:solidFill>
        <a:latin typeface="Verdana" charset="0"/>
        <a:ea typeface="Microsoft YaHei" charset="0"/>
        <a:cs typeface="Microsoft YaHei" charset="0"/>
      </a:defRPr>
    </a:lvl3pPr>
    <a:lvl4pPr marL="16002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b="1" kern="1200">
        <a:solidFill>
          <a:schemeClr val="bg1"/>
        </a:solidFill>
        <a:latin typeface="Verdana" charset="0"/>
        <a:ea typeface="Microsoft YaHei" charset="0"/>
        <a:cs typeface="Microsoft YaHei" charset="0"/>
      </a:defRPr>
    </a:lvl4pPr>
    <a:lvl5pPr marL="20574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b="1" kern="1200">
        <a:solidFill>
          <a:schemeClr val="bg1"/>
        </a:solidFill>
        <a:latin typeface="Verdana" charset="0"/>
        <a:ea typeface="Microsoft YaHei" charset="0"/>
        <a:cs typeface="Microsoft YaHei" charset="0"/>
      </a:defRPr>
    </a:lvl5pPr>
    <a:lvl6pPr marL="2286000" algn="l" defTabSz="457200" rtl="0" eaLnBrk="1" latinLnBrk="0" hangingPunct="1">
      <a:defRPr b="1" kern="1200">
        <a:solidFill>
          <a:schemeClr val="bg1"/>
        </a:solidFill>
        <a:latin typeface="Verdana" charset="0"/>
        <a:ea typeface="Microsoft YaHei" charset="0"/>
        <a:cs typeface="Microsoft YaHei" charset="0"/>
      </a:defRPr>
    </a:lvl6pPr>
    <a:lvl7pPr marL="2743200" algn="l" defTabSz="457200" rtl="0" eaLnBrk="1" latinLnBrk="0" hangingPunct="1">
      <a:defRPr b="1" kern="1200">
        <a:solidFill>
          <a:schemeClr val="bg1"/>
        </a:solidFill>
        <a:latin typeface="Verdana" charset="0"/>
        <a:ea typeface="Microsoft YaHei" charset="0"/>
        <a:cs typeface="Microsoft YaHei" charset="0"/>
      </a:defRPr>
    </a:lvl7pPr>
    <a:lvl8pPr marL="3200400" algn="l" defTabSz="457200" rtl="0" eaLnBrk="1" latinLnBrk="0" hangingPunct="1">
      <a:defRPr b="1" kern="1200">
        <a:solidFill>
          <a:schemeClr val="bg1"/>
        </a:solidFill>
        <a:latin typeface="Verdana" charset="0"/>
        <a:ea typeface="Microsoft YaHei" charset="0"/>
        <a:cs typeface="Microsoft YaHei" charset="0"/>
      </a:defRPr>
    </a:lvl8pPr>
    <a:lvl9pPr marL="3657600" algn="l" defTabSz="457200" rtl="0" eaLnBrk="1" latinLnBrk="0" hangingPunct="1">
      <a:defRPr b="1" kern="1200">
        <a:solidFill>
          <a:schemeClr val="bg1"/>
        </a:solidFill>
        <a:latin typeface="Verdana" charset="0"/>
        <a:ea typeface="Microsoft YaHei" charset="0"/>
        <a:cs typeface="Microsoft YaHei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320" y="-11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AutoShape 1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36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" name="AutoShape 2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6" name="AutoShape 3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7" name="Text Box 4"/>
          <p:cNvSpPr txBox="1">
            <a:spLocks noChangeArrowheads="1"/>
          </p:cNvSpPr>
          <p:nvPr/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8" name="Text Box 5"/>
          <p:cNvSpPr txBox="1">
            <a:spLocks noChangeArrowheads="1"/>
          </p:cNvSpPr>
          <p:nvPr/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9" name="Rectangle 6"/>
          <p:cNvSpPr>
            <a:spLocks noGrp="1" noChangeArrowheads="1"/>
          </p:cNvSpPr>
          <p:nvPr>
            <p:ph type="sldImg"/>
          </p:nvPr>
        </p:nvSpPr>
        <p:spPr bwMode="auto">
          <a:xfrm>
            <a:off x="1257300" y="720725"/>
            <a:ext cx="4795838" cy="3595688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79" name="Rectangle 7"/>
          <p:cNvSpPr>
            <a:spLocks noGrp="1" noChangeArrowheads="1"/>
          </p:cNvSpPr>
          <p:nvPr>
            <p:ph type="body"/>
          </p:nvPr>
        </p:nvSpPr>
        <p:spPr bwMode="auto">
          <a:xfrm>
            <a:off x="974725" y="4560888"/>
            <a:ext cx="5360988" cy="43148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6840" tIns="48240" rIns="96840" bIns="4824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13321" name="Text Box 8"/>
          <p:cNvSpPr txBox="1">
            <a:spLocks noChangeArrowheads="1"/>
          </p:cNvSpPr>
          <p:nvPr/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4144963" y="9121775"/>
            <a:ext cx="3165475" cy="4746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6840" tIns="48240" rIns="96840" bIns="4824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300">
                <a:solidFill>
                  <a:srgbClr val="000000"/>
                </a:solidFill>
                <a:latin typeface="Tahoma" charset="0"/>
                <a:cs typeface="Segoe UI" charset="0"/>
              </a:defRPr>
            </a:lvl1pPr>
          </a:lstStyle>
          <a:p>
            <a:pPr>
              <a:defRPr/>
            </a:pPr>
            <a:fld id="{B6386E76-E20C-C84D-BA22-621BCCBD60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6834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0"/>
        <a:cs typeface="ＭＳ Ｐゴシック" charset="0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0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0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0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1pPr>
            <a:lvl2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2pPr>
            <a:lvl3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3pPr>
            <a:lvl4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4pPr>
            <a:lvl5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9pPr>
          </a:lstStyle>
          <a:p>
            <a:pPr eaLnBrk="1" hangingPunct="1"/>
            <a:fld id="{1C4CA3CC-2D69-004D-B7CA-D7E270F1FFDB}" type="slidenum">
              <a:rPr lang="en-US" sz="1300">
                <a:solidFill>
                  <a:srgbClr val="000000"/>
                </a:solidFill>
                <a:latin typeface="Tahoma" charset="0"/>
              </a:rPr>
              <a:pPr eaLnBrk="1" hangingPunct="1"/>
              <a:t>2</a:t>
            </a:fld>
            <a:endParaRPr lang="en-US" sz="1300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16387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16388" name="Text Box 2"/>
          <p:cNvSpPr txBox="1">
            <a:spLocks noChangeArrowheads="1"/>
          </p:cNvSpPr>
          <p:nvPr/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1pPr>
            <a:lvl2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2pPr>
            <a:lvl3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3pPr>
            <a:lvl4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4pPr>
            <a:lvl5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9pPr>
          </a:lstStyle>
          <a:p>
            <a:pPr eaLnBrk="1" hangingPunct="1"/>
            <a:fld id="{AACA8C16-4EC5-8942-BBA2-0F7724B98F40}" type="slidenum">
              <a:rPr lang="en-US" sz="1300">
                <a:solidFill>
                  <a:srgbClr val="000000"/>
                </a:solidFill>
                <a:latin typeface="Tahoma" charset="0"/>
              </a:rPr>
              <a:pPr eaLnBrk="1" hangingPunct="1"/>
              <a:t>3</a:t>
            </a:fld>
            <a:endParaRPr lang="en-US" sz="1300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18435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18436" name="Text Box 2"/>
          <p:cNvSpPr txBox="1">
            <a:spLocks noChangeArrowheads="1"/>
          </p:cNvSpPr>
          <p:nvPr/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www.ils-automation.com</a:t>
            </a:r>
          </a:p>
          <a:p>
            <a:pPr>
              <a:defRPr/>
            </a:pPr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326B7B-C7B3-E74D-A8CA-80412B0478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339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www.ils-automation.com</a:t>
            </a:r>
          </a:p>
          <a:p>
            <a:pPr>
              <a:defRPr/>
            </a:pPr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04C6C4-DF9D-B340-92E3-BA5F2DC667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103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6225" y="277813"/>
            <a:ext cx="2055813" cy="58483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6625" cy="58483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www.ils-automation.com</a:t>
            </a:r>
          </a:p>
          <a:p>
            <a:pPr>
              <a:defRPr/>
            </a:pPr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A68647-306C-3A46-82A3-2E609B3265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176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www.ils-automation.com</a:t>
            </a:r>
          </a:p>
          <a:p>
            <a:pPr>
              <a:defRPr/>
            </a:pPr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314A83-2C04-5342-A2E7-9B7B191D6C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291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www.ils-automation.com</a:t>
            </a:r>
          </a:p>
          <a:p>
            <a:pPr>
              <a:defRPr/>
            </a:pPr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760456-D461-CA46-8077-6CCFFBD4A1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962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5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600200"/>
            <a:ext cx="403701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www.ils-automation.com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D29857-CC27-F841-AED9-D60EF053E9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169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www.ils-automation.com</a:t>
            </a:r>
          </a:p>
          <a:p>
            <a:pPr>
              <a:defRPr/>
            </a:pPr>
            <a:endParaRPr 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4BA200-05E3-B841-9E13-FBEA0E6E66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253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5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www.ils-automation.com</a:t>
            </a:r>
          </a:p>
          <a:p>
            <a:pPr>
              <a:defRPr/>
            </a:pPr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169F0F-EFE7-E84A-9440-AF9F063686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889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www.ils-automation.com</a:t>
            </a:r>
          </a:p>
          <a:p>
            <a:pPr>
              <a:defRPr/>
            </a:pPr>
            <a:endParaRPr 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4805D7-6A1D-0F4D-8AF3-E535B89B52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487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www.ils-automation.com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892D8F-7A63-944C-ABC0-A74BB31518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679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www.ils-automation.com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D5BEF8-CDAA-3549-8379-8069041F4A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571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"/>
          <p:cNvGrpSpPr>
            <a:grpSpLocks/>
          </p:cNvGrpSpPr>
          <p:nvPr/>
        </p:nvGrpSpPr>
        <p:grpSpPr bwMode="auto">
          <a:xfrm>
            <a:off x="152400" y="1371600"/>
            <a:ext cx="8605838" cy="196850"/>
            <a:chOff x="96" y="864"/>
            <a:chExt cx="5421" cy="124"/>
          </a:xfrm>
        </p:grpSpPr>
        <p:sp>
          <p:nvSpPr>
            <p:cNvPr id="1039" name="Rectangle 2"/>
            <p:cNvSpPr>
              <a:spLocks noChangeArrowheads="1"/>
            </p:cNvSpPr>
            <p:nvPr/>
          </p:nvSpPr>
          <p:spPr bwMode="auto">
            <a:xfrm>
              <a:off x="96" y="864"/>
              <a:ext cx="1805" cy="124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0" name="Rectangle 3"/>
            <p:cNvSpPr>
              <a:spLocks noChangeArrowheads="1"/>
            </p:cNvSpPr>
            <p:nvPr/>
          </p:nvSpPr>
          <p:spPr bwMode="auto">
            <a:xfrm>
              <a:off x="1904" y="864"/>
              <a:ext cx="1805" cy="124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1" name="Rectangle 4"/>
            <p:cNvSpPr>
              <a:spLocks noChangeArrowheads="1"/>
            </p:cNvSpPr>
            <p:nvPr/>
          </p:nvSpPr>
          <p:spPr bwMode="auto">
            <a:xfrm>
              <a:off x="3712" y="864"/>
              <a:ext cx="1805" cy="124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27" name="Group 5"/>
          <p:cNvGrpSpPr>
            <a:grpSpLocks/>
          </p:cNvGrpSpPr>
          <p:nvPr/>
        </p:nvGrpSpPr>
        <p:grpSpPr bwMode="auto">
          <a:xfrm>
            <a:off x="533400" y="6096000"/>
            <a:ext cx="1976438" cy="633413"/>
            <a:chOff x="336" y="3840"/>
            <a:chExt cx="1245" cy="399"/>
          </a:xfrm>
        </p:grpSpPr>
        <p:pic>
          <p:nvPicPr>
            <p:cNvPr id="1037" name="Picture 6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" y="3840"/>
              <a:ext cx="1087" cy="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sp>
          <p:nvSpPr>
            <p:cNvPr id="2055" name="Text Box 7"/>
            <p:cNvSpPr txBox="1">
              <a:spLocks noChangeArrowheads="1"/>
            </p:cNvSpPr>
            <p:nvPr/>
          </p:nvSpPr>
          <p:spPr bwMode="auto">
            <a:xfrm>
              <a:off x="1319" y="3872"/>
              <a:ext cx="262" cy="230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92160" tIns="46080" rIns="92160" bIns="46080">
              <a:spAutoFit/>
            </a:bodyPr>
            <a:lstStyle>
              <a:lvl1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b="1">
                  <a:solidFill>
                    <a:schemeClr val="bg1"/>
                  </a:solidFill>
                  <a:latin typeface="Verdana" charset="0"/>
                  <a:ea typeface="Microsoft YaHei" charset="0"/>
                  <a:cs typeface="Microsoft YaHei" charset="0"/>
                </a:defRPr>
              </a:lvl1pPr>
              <a:lvl2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b="1">
                  <a:solidFill>
                    <a:schemeClr val="bg1"/>
                  </a:solidFill>
                  <a:latin typeface="Verdana" charset="0"/>
                  <a:ea typeface="Microsoft YaHei" charset="0"/>
                  <a:cs typeface="Microsoft YaHei" charset="0"/>
                </a:defRPr>
              </a:lvl2pPr>
              <a:lvl3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b="1">
                  <a:solidFill>
                    <a:schemeClr val="bg1"/>
                  </a:solidFill>
                  <a:latin typeface="Verdana" charset="0"/>
                  <a:ea typeface="Microsoft YaHei" charset="0"/>
                  <a:cs typeface="Microsoft YaHei" charset="0"/>
                </a:defRPr>
              </a:lvl3pPr>
              <a:lvl4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b="1">
                  <a:solidFill>
                    <a:schemeClr val="bg1"/>
                  </a:solidFill>
                  <a:latin typeface="Verdana" charset="0"/>
                  <a:ea typeface="Microsoft YaHei" charset="0"/>
                  <a:cs typeface="Microsoft YaHei" charset="0"/>
                </a:defRPr>
              </a:lvl4pPr>
              <a:lvl5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b="1">
                  <a:solidFill>
                    <a:schemeClr val="bg1"/>
                  </a:solidFill>
                  <a:latin typeface="Verdana" charset="0"/>
                  <a:ea typeface="Microsoft YaHei" charset="0"/>
                  <a:cs typeface="Microsoft YaHei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b="1">
                  <a:solidFill>
                    <a:schemeClr val="bg1"/>
                  </a:solidFill>
                  <a:latin typeface="Verdana" charset="0"/>
                  <a:ea typeface="Microsoft YaHei" charset="0"/>
                  <a:cs typeface="Microsoft YaHei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b="1">
                  <a:solidFill>
                    <a:schemeClr val="bg1"/>
                  </a:solidFill>
                  <a:latin typeface="Verdana" charset="0"/>
                  <a:ea typeface="Microsoft YaHei" charset="0"/>
                  <a:cs typeface="Microsoft YaHei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b="1">
                  <a:solidFill>
                    <a:schemeClr val="bg1"/>
                  </a:solidFill>
                  <a:latin typeface="Verdana" charset="0"/>
                  <a:ea typeface="Microsoft YaHei" charset="0"/>
                  <a:cs typeface="Microsoft YaHei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b="1">
                  <a:solidFill>
                    <a:schemeClr val="bg1"/>
                  </a:solidFill>
                  <a:latin typeface="Verdana" charset="0"/>
                  <a:ea typeface="Microsoft YaHei" charset="0"/>
                  <a:cs typeface="Microsoft YaHei" charset="0"/>
                </a:defRPr>
              </a:lvl9pPr>
            </a:lstStyle>
            <a:p>
              <a:pPr eaLnBrk="1" hangingPunct="1">
                <a:spcBef>
                  <a:spcPts val="1125"/>
                </a:spcBef>
                <a:buClrTx/>
                <a:buFontTx/>
                <a:buNone/>
                <a:defRPr/>
              </a:pPr>
              <a:r>
                <a:rPr lang="en-US" b="0" smtClean="0">
                  <a:solidFill>
                    <a:srgbClr val="990000"/>
                  </a:solidFill>
                  <a:latin typeface="Arial" charset="0"/>
                  <a:cs typeface="Times New Roman" charset="0"/>
                </a:rPr>
                <a:t>™</a:t>
              </a:r>
            </a:p>
          </p:txBody>
        </p:sp>
      </p:grpSp>
      <p:sp>
        <p:nvSpPr>
          <p:cNvPr id="1028" name="Rectangle 8"/>
          <p:cNvSpPr>
            <a:spLocks noChangeArrowheads="1"/>
          </p:cNvSpPr>
          <p:nvPr/>
        </p:nvSpPr>
        <p:spPr bwMode="auto">
          <a:xfrm>
            <a:off x="3686175" y="2986088"/>
            <a:ext cx="9144000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Rectangle 9"/>
          <p:cNvSpPr>
            <a:spLocks noChangeArrowheads="1"/>
          </p:cNvSpPr>
          <p:nvPr/>
        </p:nvSpPr>
        <p:spPr bwMode="auto">
          <a:xfrm>
            <a:off x="3686175" y="2986088"/>
            <a:ext cx="9144000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0" name="Rectangle 10"/>
          <p:cNvSpPr>
            <a:spLocks noChangeArrowheads="1"/>
          </p:cNvSpPr>
          <p:nvPr/>
        </p:nvSpPr>
        <p:spPr bwMode="auto">
          <a:xfrm>
            <a:off x="3686175" y="3005138"/>
            <a:ext cx="9144000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1" name="Rectangle 11"/>
          <p:cNvSpPr>
            <a:spLocks noChangeArrowheads="1"/>
          </p:cNvSpPr>
          <p:nvPr/>
        </p:nvSpPr>
        <p:spPr bwMode="auto">
          <a:xfrm>
            <a:off x="3190875" y="2886075"/>
            <a:ext cx="9144000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2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4838" cy="113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33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4838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</p:txBody>
      </p:sp>
      <p:sp>
        <p:nvSpPr>
          <p:cNvPr id="1034" name="Text Box 14"/>
          <p:cNvSpPr txBox="1">
            <a:spLocks noChangeArrowheads="1"/>
          </p:cNvSpPr>
          <p:nvPr/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3" name="Rectangle 15"/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8400"/>
            <a:ext cx="2890838" cy="4524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400">
                <a:solidFill>
                  <a:srgbClr val="FF9900"/>
                </a:solidFill>
                <a:latin typeface="Tahoma" pitchFamily="32" charset="0"/>
                <a:ea typeface="Microsoft YaHei" charset="-122"/>
                <a:cs typeface="Segoe UI" charset="0"/>
              </a:defRPr>
            </a:lvl1pPr>
          </a:lstStyle>
          <a:p>
            <a:pPr>
              <a:defRPr/>
            </a:pPr>
            <a:r>
              <a:rPr lang="en-US"/>
              <a:t>www.ils-automation.com</a:t>
            </a:r>
          </a:p>
          <a:p>
            <a:pPr>
              <a:defRPr/>
            </a:pPr>
            <a:endParaRPr lang="en-US"/>
          </a:p>
        </p:txBody>
      </p:sp>
      <p:sp>
        <p:nvSpPr>
          <p:cNvPr id="2064" name="Rectangle 16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8400"/>
            <a:ext cx="2128838" cy="4524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ClrTx/>
              <a:buSzPct val="45000"/>
              <a:buFontTx/>
              <a:buNone/>
              <a:defRPr sz="1000">
                <a:solidFill>
                  <a:srgbClr val="000000"/>
                </a:solidFill>
                <a:latin typeface="Times New Roman" charset="0"/>
                <a:cs typeface="Segoe UI" charset="0"/>
              </a:defRPr>
            </a:lvl1pPr>
          </a:lstStyle>
          <a:p>
            <a:pPr>
              <a:defRPr/>
            </a:pPr>
            <a:fld id="{483F1D03-AEB5-E148-8953-AD8F19CBFD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800000"/>
          </a:solidFill>
          <a:latin typeface="+mj-lt"/>
          <a:ea typeface="+mj-ea"/>
          <a:cs typeface="Microsoft YaHei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800000"/>
          </a:solidFill>
          <a:latin typeface="Arial" charset="0"/>
          <a:ea typeface="Microsoft YaHei" charset="-122"/>
          <a:cs typeface="Microsoft YaHei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800000"/>
          </a:solidFill>
          <a:latin typeface="Arial" charset="0"/>
          <a:ea typeface="Microsoft YaHei" charset="-122"/>
          <a:cs typeface="Microsoft YaHei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800000"/>
          </a:solidFill>
          <a:latin typeface="Arial" charset="0"/>
          <a:ea typeface="Microsoft YaHei" charset="-122"/>
          <a:cs typeface="Microsoft YaHei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800000"/>
          </a:solidFill>
          <a:latin typeface="Arial" charset="0"/>
          <a:ea typeface="Microsoft YaHei" charset="-122"/>
          <a:cs typeface="Microsoft YaHei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800000"/>
          </a:solidFill>
          <a:latin typeface="Arial" charset="0"/>
          <a:ea typeface="Microsoft YaHei" charset="-122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800000"/>
          </a:solidFill>
          <a:latin typeface="Arial" charset="0"/>
          <a:ea typeface="Microsoft YaHei" charset="-122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800000"/>
          </a:solidFill>
          <a:latin typeface="Arial" charset="0"/>
          <a:ea typeface="Microsoft YaHei" charset="-122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800000"/>
          </a:solidFill>
          <a:latin typeface="Arial" charset="0"/>
          <a:ea typeface="Microsoft YaHei" charset="-122"/>
        </a:defRPr>
      </a:lvl9pPr>
    </p:titleStyle>
    <p:bodyStyle>
      <a:lvl1pPr marL="342900" indent="-34290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Microsoft YaHei" charset="0"/>
        </a:defRPr>
      </a:lvl1pPr>
      <a:lvl2pPr marL="742950" indent="-28575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Microsoft YaHei" charset="0"/>
        </a:defRPr>
      </a:lvl2pPr>
      <a:lvl3pPr marL="1143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Microsoft YaHei" charset="0"/>
        </a:defRPr>
      </a:lvl3pPr>
      <a:lvl4pPr marL="1600200" indent="-228600" algn="l" defTabSz="457200" rtl="0" eaLnBrk="0" fontAlgn="base" hangingPunct="0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000000"/>
          </a:solidFill>
          <a:latin typeface="+mn-lt"/>
          <a:ea typeface="+mn-ea"/>
          <a:cs typeface="Microsoft YaHei" charset="0"/>
        </a:defRPr>
      </a:lvl4pPr>
      <a:lvl5pPr marL="2057400" indent="-228600" algn="l" defTabSz="457200" rtl="0" eaLnBrk="0" fontAlgn="base" hangingPunct="0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000000"/>
          </a:solidFill>
          <a:latin typeface="+mn-lt"/>
          <a:ea typeface="+mn-ea"/>
          <a:cs typeface="Microsoft YaHei" charset="0"/>
        </a:defRPr>
      </a:lvl5pPr>
      <a:lvl6pPr marL="2514600" indent="-228600" algn="l" defTabSz="457200" rtl="0" eaLnBrk="0" fontAlgn="base" hangingPunct="0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ea typeface="+mn-ea"/>
        </a:defRPr>
      </a:lvl6pPr>
      <a:lvl7pPr marL="2971800" indent="-228600" algn="l" defTabSz="457200" rtl="0" eaLnBrk="0" fontAlgn="base" hangingPunct="0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ea typeface="+mn-ea"/>
        </a:defRPr>
      </a:lvl7pPr>
      <a:lvl8pPr marL="3429000" indent="-228600" algn="l" defTabSz="457200" rtl="0" eaLnBrk="0" fontAlgn="base" hangingPunct="0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ea typeface="+mn-ea"/>
        </a:defRPr>
      </a:lvl8pPr>
      <a:lvl9pPr marL="3886200" indent="-228600" algn="l" defTabSz="457200" rtl="0" eaLnBrk="0" fontAlgn="base" hangingPunct="0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>
          <a:xfrm>
            <a:off x="457200" y="1981200"/>
            <a:ext cx="8224838" cy="2125663"/>
          </a:xfrm>
        </p:spPr>
        <p:txBody>
          <a:bodyPr/>
          <a:lstStyle/>
          <a:p>
            <a:pPr algn="ctr"/>
            <a:r>
              <a:rPr lang="en-US" sz="4800">
                <a:latin typeface="Arial" charset="0"/>
                <a:ea typeface="Microsoft YaHei" charset="0"/>
              </a:rPr>
              <a:t>Installer</a:t>
            </a:r>
            <a:r>
              <a:rPr lang="en-US">
                <a:latin typeface="Arial" charset="0"/>
                <a:ea typeface="Microsoft YaHei" charset="0"/>
              </a:rPr>
              <a:t/>
            </a:r>
            <a:br>
              <a:rPr lang="en-US">
                <a:latin typeface="Arial" charset="0"/>
                <a:ea typeface="Microsoft YaHei" charset="0"/>
              </a:rPr>
            </a:br>
            <a:r>
              <a:rPr lang="en-US" sz="1800">
                <a:latin typeface="Arial" charset="0"/>
                <a:ea typeface="Microsoft YaHei" charset="0"/>
              </a:rPr>
              <a:t>for</a:t>
            </a:r>
            <a:r>
              <a:rPr lang="en-US">
                <a:latin typeface="Arial" charset="0"/>
                <a:ea typeface="Microsoft YaHei" charset="0"/>
              </a:rPr>
              <a:t> </a:t>
            </a:r>
            <a:br>
              <a:rPr lang="en-US">
                <a:latin typeface="Arial" charset="0"/>
                <a:ea typeface="Microsoft YaHei" charset="0"/>
              </a:rPr>
            </a:br>
            <a:r>
              <a:rPr lang="en-US" sz="3200">
                <a:latin typeface="Arial" charset="0"/>
                <a:ea typeface="Microsoft YaHei" charset="0"/>
              </a:rPr>
              <a:t>Ignition Applications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228600" y="152400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400" b="0">
                <a:solidFill>
                  <a:srgbClr val="800000"/>
                </a:solidFill>
                <a:latin typeface="Arial" charset="0"/>
              </a:rPr>
              <a:t>The Problem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990600" y="2514600"/>
            <a:ext cx="69342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1pPr>
            <a:lvl2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FF9900"/>
              </a:buClr>
              <a:buFont typeface="Wingdings" charset="0"/>
              <a:buChar char=""/>
            </a:pPr>
            <a:r>
              <a:rPr lang="en-US" sz="2000" b="0">
                <a:solidFill>
                  <a:srgbClr val="000000"/>
                </a:solidFill>
              </a:rPr>
              <a:t>Products have too many pieces</a:t>
            </a:r>
          </a:p>
          <a:p>
            <a:pPr eaLnBrk="1" hangingPunct="1">
              <a:spcBef>
                <a:spcPts val="600"/>
              </a:spcBef>
              <a:buClr>
                <a:srgbClr val="FF9900"/>
              </a:buClr>
              <a:buFont typeface="Wingdings" charset="0"/>
              <a:buChar char=""/>
            </a:pPr>
            <a:r>
              <a:rPr lang="en-US" sz="2000" b="0">
                <a:solidFill>
                  <a:srgbClr val="000000"/>
                </a:solidFill>
              </a:rPr>
              <a:t>Installations are confusing, tedious</a:t>
            </a:r>
          </a:p>
          <a:p>
            <a:pPr eaLnBrk="1" hangingPunct="1">
              <a:spcBef>
                <a:spcPts val="600"/>
              </a:spcBef>
              <a:buClr>
                <a:srgbClr val="FF9900"/>
              </a:buClr>
              <a:buFont typeface="Wingdings" charset="0"/>
              <a:buChar char=""/>
            </a:pPr>
            <a:r>
              <a:rPr lang="en-US" sz="2000" b="0">
                <a:solidFill>
                  <a:srgbClr val="000000"/>
                </a:solidFill>
              </a:rPr>
              <a:t>Need way to check what is installed</a:t>
            </a:r>
          </a:p>
          <a:p>
            <a:pPr eaLnBrk="1" hangingPunct="1">
              <a:spcBef>
                <a:spcPts val="600"/>
              </a:spcBef>
              <a:buClr>
                <a:srgbClr val="FF9900"/>
              </a:buClr>
              <a:buFont typeface="Wingdings" charset="0"/>
              <a:buChar char=""/>
            </a:pPr>
            <a:r>
              <a:rPr lang="en-US" sz="2000" b="0">
                <a:solidFill>
                  <a:srgbClr val="000000"/>
                </a:solidFill>
              </a:rPr>
              <a:t>No way to validate installation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 Box 1"/>
          <p:cNvSpPr txBox="1">
            <a:spLocks noChangeArrowheads="1"/>
          </p:cNvSpPr>
          <p:nvPr/>
        </p:nvSpPr>
        <p:spPr bwMode="auto">
          <a:xfrm>
            <a:off x="228600" y="152400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400" b="0">
                <a:solidFill>
                  <a:srgbClr val="800000"/>
                </a:solidFill>
                <a:latin typeface="Arial" charset="0"/>
              </a:rPr>
              <a:t>Alternatives</a:t>
            </a:r>
          </a:p>
        </p:txBody>
      </p:sp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914400" y="2514600"/>
            <a:ext cx="69342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1pPr>
            <a:lvl2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FF9900"/>
              </a:buClr>
              <a:buFont typeface="Wingdings" charset="0"/>
              <a:buChar char=""/>
            </a:pPr>
            <a:r>
              <a:rPr lang="en-US" sz="2000" b="0">
                <a:solidFill>
                  <a:srgbClr val="000000"/>
                </a:solidFill>
              </a:rPr>
              <a:t>InstallShield</a:t>
            </a:r>
          </a:p>
          <a:p>
            <a:pPr eaLnBrk="1" hangingPunct="1">
              <a:spcBef>
                <a:spcPts val="600"/>
              </a:spcBef>
              <a:buClr>
                <a:srgbClr val="FF9900"/>
              </a:buClr>
              <a:buFont typeface="Wingdings" charset="0"/>
              <a:buChar char=""/>
            </a:pPr>
            <a:r>
              <a:rPr lang="en-US" sz="2000" b="0">
                <a:solidFill>
                  <a:srgbClr val="000000"/>
                </a:solidFill>
              </a:rPr>
              <a:t>InstallAnywhere</a:t>
            </a:r>
          </a:p>
          <a:p>
            <a:pPr eaLnBrk="1" hangingPunct="1">
              <a:spcBef>
                <a:spcPts val="600"/>
              </a:spcBef>
              <a:buClr>
                <a:srgbClr val="FF9900"/>
              </a:buClr>
              <a:buFont typeface="Wingdings" charset="0"/>
              <a:buChar char=""/>
            </a:pPr>
            <a:r>
              <a:rPr lang="en-US" sz="2000" b="0">
                <a:solidFill>
                  <a:srgbClr val="000000"/>
                </a:solidFill>
              </a:rPr>
              <a:t>Enterprise Administration Module</a:t>
            </a:r>
          </a:p>
          <a:p>
            <a:pPr eaLnBrk="1" hangingPunct="1">
              <a:spcBef>
                <a:spcPts val="600"/>
              </a:spcBef>
              <a:buClr>
                <a:srgbClr val="FF9900"/>
              </a:buClr>
              <a:buFont typeface="Wingdings" charset="0"/>
              <a:buChar char=""/>
            </a:pPr>
            <a:r>
              <a:rPr lang="en-US" sz="2000" b="0">
                <a:solidFill>
                  <a:srgbClr val="000000"/>
                </a:solidFill>
              </a:rPr>
              <a:t>DIY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Microsoft YaHei" charset="0"/>
              </a:rPr>
              <a:t>Workflow</a:t>
            </a:r>
          </a:p>
        </p:txBody>
      </p:sp>
      <p:pic>
        <p:nvPicPr>
          <p:cNvPr id="19458" name="Content Placeholder 5" descr="Macintosh HD:Users:chuckc:Development:diagrams:InstallerFlow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73" b="3773"/>
          <a:stretch>
            <a:fillRect/>
          </a:stretch>
        </p:blipFill>
        <p:spPr>
          <a:xfrm>
            <a:off x="457200" y="1722438"/>
            <a:ext cx="8224838" cy="4525962"/>
          </a:xfrm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icrosoft YaHei"/>
        <a:cs typeface=""/>
      </a:majorFont>
      <a:minorFont>
        <a:latin typeface="Verdana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Verdana" pitchFamily="32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Verdana" pitchFamily="32" charset="0"/>
            <a:ea typeface="Microsoft YaHei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28976</TotalTime>
  <Words>35</Words>
  <Application>Microsoft Macintosh PowerPoint</Application>
  <PresentationFormat>On-screen Show (4:3)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Verdana</vt:lpstr>
      <vt:lpstr>Microsoft YaHei</vt:lpstr>
      <vt:lpstr>Times New Roman</vt:lpstr>
      <vt:lpstr>Arial</vt:lpstr>
      <vt:lpstr>ＭＳ Ｐゴシック</vt:lpstr>
      <vt:lpstr>Tahoma</vt:lpstr>
      <vt:lpstr>Wingdings</vt:lpstr>
      <vt:lpstr>1_Office Theme</vt:lpstr>
      <vt:lpstr>Installer for  Ignition Applications</vt:lpstr>
      <vt:lpstr>PowerPoint Presentation</vt:lpstr>
      <vt:lpstr>PowerPoint Presentation</vt:lpstr>
      <vt:lpstr>Workflow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ILS Automation Seminar</dc:title>
  <dc:creator>Jeff DeCicco, Douglas Myers</dc:creator>
  <cp:lastModifiedBy>Chuck Coughlin</cp:lastModifiedBy>
  <cp:revision>1956</cp:revision>
  <cp:lastPrinted>1601-01-01T00:00:00Z</cp:lastPrinted>
  <dcterms:created xsi:type="dcterms:W3CDTF">1999-12-20T21:52:47Z</dcterms:created>
  <dcterms:modified xsi:type="dcterms:W3CDTF">2015-12-29T23:28:12Z</dcterms:modified>
</cp:coreProperties>
</file>