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sldIdLst>
    <p:sldId id="301" r:id="rId2"/>
    <p:sldId id="325" r:id="rId3"/>
    <p:sldId id="328" r:id="rId4"/>
    <p:sldId id="327" r:id="rId5"/>
    <p:sldId id="326" r:id="rId6"/>
    <p:sldId id="330" r:id="rId7"/>
    <p:sldId id="329" r:id="rId8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86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314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5475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Tahoma" charset="0"/>
                <a:cs typeface="Segoe UI" charset="0"/>
              </a:defRPr>
            </a:lvl1pPr>
          </a:lstStyle>
          <a:p>
            <a:pPr>
              <a:defRPr/>
            </a:pPr>
            <a:fld id="{B6386E76-E20C-C84D-BA22-621BCCBD6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3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1C4CA3CC-2D69-004D-B7CA-D7E270F1FFDB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2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3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4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6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6B7B-C7B3-E74D-A8CA-80412B047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C6C4-DF9D-B340-92E3-BA5F2DC66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7813"/>
            <a:ext cx="2055813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6625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68647-306C-3A46-82A3-2E609B32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14A83-2C04-5342-A2E7-9B7B191D6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0456-D461-CA46-8077-6CCFFBD4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9857-CC27-F841-AED9-D60EF053E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A200-05E3-B841-9E13-FBEA0E6E6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9F0F-EFE7-E84A-9440-AF9F06368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05D7-6A1D-0F4D-8AF3-E535B89B5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92D8F-7A63-944C-ABC0-A74BB3151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5BEF8-CDAA-3549-8379-8069041F4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52400" y="1371600"/>
            <a:ext cx="8605838" cy="196850"/>
            <a:chOff x="96" y="864"/>
            <a:chExt cx="5421" cy="124"/>
          </a:xfrm>
        </p:grpSpPr>
        <p:sp>
          <p:nvSpPr>
            <p:cNvPr id="1039" name="Rectangle 2"/>
            <p:cNvSpPr>
              <a:spLocks noChangeArrowheads="1"/>
            </p:cNvSpPr>
            <p:nvPr/>
          </p:nvSpPr>
          <p:spPr bwMode="auto">
            <a:xfrm>
              <a:off x="96" y="864"/>
              <a:ext cx="1805" cy="12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3"/>
            <p:cNvSpPr>
              <a:spLocks noChangeArrowheads="1"/>
            </p:cNvSpPr>
            <p:nvPr/>
          </p:nvSpPr>
          <p:spPr bwMode="auto">
            <a:xfrm>
              <a:off x="1904" y="864"/>
              <a:ext cx="1805" cy="1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4"/>
            <p:cNvSpPr>
              <a:spLocks noChangeArrowheads="1"/>
            </p:cNvSpPr>
            <p:nvPr/>
          </p:nvSpPr>
          <p:spPr bwMode="auto">
            <a:xfrm>
              <a:off x="3712" y="864"/>
              <a:ext cx="1805" cy="12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533400" y="6096000"/>
            <a:ext cx="1976438" cy="633413"/>
            <a:chOff x="336" y="3840"/>
            <a:chExt cx="1245" cy="399"/>
          </a:xfrm>
        </p:grpSpPr>
        <p:pic>
          <p:nvPicPr>
            <p:cNvPr id="1037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840"/>
              <a:ext cx="1087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319" y="3872"/>
              <a:ext cx="262" cy="23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2160" tIns="46080" rIns="92160" bIns="4608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  <a:defRPr/>
              </a:pPr>
              <a:r>
                <a:rPr lang="en-US" b="0" smtClean="0">
                  <a:solidFill>
                    <a:srgbClr val="990000"/>
                  </a:solidFill>
                  <a:latin typeface="Arial" charset="0"/>
                  <a:cs typeface="Times New Roman" charset="0"/>
                </a:rPr>
                <a:t>™</a:t>
              </a:r>
            </a:p>
          </p:txBody>
        </p:sp>
      </p:grp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3686175" y="30051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3190875" y="288607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4838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FF9900"/>
                </a:solidFill>
                <a:latin typeface="Tahoma" pitchFamily="32" charset="0"/>
                <a:ea typeface="Microsoft YaHei" charset="-122"/>
                <a:cs typeface="Segoe UI" charset="0"/>
              </a:defRPr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8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defRPr sz="10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pPr>
              <a:defRPr/>
            </a:pPr>
            <a:fld id="{483F1D03-AEB5-E148-8953-AD8F19CBF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+mj-lt"/>
          <a:ea typeface="+mj-ea"/>
          <a:cs typeface="Microsoft YaHei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4838" cy="2125663"/>
          </a:xfrm>
        </p:spPr>
        <p:txBody>
          <a:bodyPr/>
          <a:lstStyle/>
          <a:p>
            <a:pPr algn="ctr"/>
            <a:r>
              <a:rPr lang="en-US" sz="4800">
                <a:latin typeface="Arial" charset="0"/>
                <a:ea typeface="Microsoft YaHei" charset="0"/>
              </a:rPr>
              <a:t>Installer</a:t>
            </a:r>
            <a:r>
              <a:rPr lang="en-US">
                <a:latin typeface="Arial" charset="0"/>
                <a:ea typeface="Microsoft YaHei" charset="0"/>
              </a:rPr>
              <a:t/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1800">
                <a:latin typeface="Arial" charset="0"/>
                <a:ea typeface="Microsoft YaHei" charset="0"/>
              </a:rPr>
              <a:t>for</a:t>
            </a:r>
            <a:r>
              <a:rPr lang="en-US">
                <a:latin typeface="Arial" charset="0"/>
                <a:ea typeface="Microsoft YaHei" charset="0"/>
              </a:rPr>
              <a:t> </a:t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3200">
                <a:latin typeface="Arial" charset="0"/>
                <a:ea typeface="Microsoft YaHei" charset="0"/>
              </a:rPr>
              <a:t>Ignition Applications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The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7400"/>
            <a:ext cx="3924300" cy="389372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 rot="20412317">
            <a:off x="1160105" y="3385236"/>
            <a:ext cx="570458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Installation Checklist</a:t>
            </a:r>
            <a:endParaRPr lang="en-US" sz="36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 dirty="0" smtClean="0">
                <a:solidFill>
                  <a:srgbClr val="800000"/>
                </a:solidFill>
                <a:latin typeface="Arial" charset="0"/>
              </a:rPr>
              <a:t>Design Goals</a:t>
            </a:r>
            <a:endParaRPr lang="en-US" sz="4400" b="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95400" y="28956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Completely </a:t>
            </a:r>
            <a:r>
              <a:rPr lang="en-US" sz="2800" b="0" smtClean="0">
                <a:solidFill>
                  <a:srgbClr val="000000"/>
                </a:solidFill>
              </a:rPr>
              <a:t>scripted experience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smtClean="0">
                <a:solidFill>
                  <a:srgbClr val="000000"/>
                </a:solidFill>
              </a:rPr>
              <a:t>Package </a:t>
            </a:r>
            <a:r>
              <a:rPr lang="en-US" sz="2800" b="0" dirty="0" smtClean="0">
                <a:solidFill>
                  <a:srgbClr val="000000"/>
                </a:solidFill>
              </a:rPr>
              <a:t>in single file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No outside dependencies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53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Alternatives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19200" y="2514600"/>
            <a:ext cx="693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err="1">
                <a:solidFill>
                  <a:srgbClr val="000000"/>
                </a:solidFill>
              </a:rPr>
              <a:t>InstallShield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err="1">
                <a:solidFill>
                  <a:srgbClr val="000000"/>
                </a:solidFill>
              </a:rPr>
              <a:t>InstallAnywhere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>
                <a:solidFill>
                  <a:srgbClr val="000000"/>
                </a:solidFill>
              </a:rPr>
              <a:t>Enterprise Administration Module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POI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icrosoft YaHei" charset="0"/>
              </a:rPr>
              <a:t>Workflow</a:t>
            </a:r>
          </a:p>
        </p:txBody>
      </p:sp>
      <p:pic>
        <p:nvPicPr>
          <p:cNvPr id="11" name="Picture 10" descr="Installer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45400" cy="3911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 dirty="0" smtClean="0">
                <a:solidFill>
                  <a:srgbClr val="800000"/>
                </a:solidFill>
                <a:latin typeface="Arial" charset="0"/>
              </a:rPr>
              <a:t>Next </a:t>
            </a:r>
            <a:r>
              <a:rPr lang="en-US" sz="4400" b="0" smtClean="0">
                <a:solidFill>
                  <a:srgbClr val="800000"/>
                </a:solidFill>
                <a:latin typeface="Arial" charset="0"/>
              </a:rPr>
              <a:t>(proposal)</a:t>
            </a:r>
            <a:endParaRPr lang="en-US" sz="4400" b="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95400" y="28956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Consensus on goals/objectives?</a:t>
            </a:r>
            <a:endParaRPr lang="en-US" sz="2800" b="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Consensus on architecture?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Travis: prototype end-user installer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41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Microsoft YaHei" charset="0"/>
              </a:rPr>
              <a:t>Configuration Sharing</a:t>
            </a:r>
            <a:endParaRPr lang="en-US" dirty="0">
              <a:latin typeface="Arial" charset="0"/>
              <a:ea typeface="Microsoft YaHei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1565"/>
            <a:ext cx="5943600" cy="213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35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29197</TotalTime>
  <Words>52</Words>
  <Application>Microsoft Macintosh PowerPoint</Application>
  <PresentationFormat>On-screen Show (4:3)</PresentationFormat>
  <Paragraphs>22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Installer for  Ignition Applications</vt:lpstr>
      <vt:lpstr>PowerPoint Presentation</vt:lpstr>
      <vt:lpstr>PowerPoint Presentation</vt:lpstr>
      <vt:lpstr>PowerPoint Presentation</vt:lpstr>
      <vt:lpstr>Workflow</vt:lpstr>
      <vt:lpstr>PowerPoint Presentation</vt:lpstr>
      <vt:lpstr>Configuration Sharing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ILS Automation Seminar</dc:title>
  <dc:creator>Jeff DeCicco, Douglas Myers</dc:creator>
  <cp:lastModifiedBy>Chuck Coughlin</cp:lastModifiedBy>
  <cp:revision>1964</cp:revision>
  <cp:lastPrinted>1601-01-01T00:00:00Z</cp:lastPrinted>
  <dcterms:created xsi:type="dcterms:W3CDTF">1999-12-20T21:52:47Z</dcterms:created>
  <dcterms:modified xsi:type="dcterms:W3CDTF">2016-02-13T17:14:25Z</dcterms:modified>
</cp:coreProperties>
</file>