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8"/>
  </p:notesMasterIdLst>
  <p:sldIdLst>
    <p:sldId id="301" r:id="rId2"/>
    <p:sldId id="325" r:id="rId3"/>
    <p:sldId id="328" r:id="rId4"/>
    <p:sldId id="327" r:id="rId5"/>
    <p:sldId id="326" r:id="rId6"/>
    <p:sldId id="329" r:id="rId7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5pPr>
    <a:lvl6pPr marL="2286000" algn="l" defTabSz="457200" rtl="0" eaLnBrk="1" latinLnBrk="0" hangingPunct="1"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6pPr>
    <a:lvl7pPr marL="2743200" algn="l" defTabSz="457200" rtl="0" eaLnBrk="1" latinLnBrk="0" hangingPunct="1"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7pPr>
    <a:lvl8pPr marL="3200400" algn="l" defTabSz="457200" rtl="0" eaLnBrk="1" latinLnBrk="0" hangingPunct="1"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8pPr>
    <a:lvl9pPr marL="3657600" algn="l" defTabSz="457200" rtl="0" eaLnBrk="1" latinLnBrk="0" hangingPunct="1"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808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5838" cy="359568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60988" cy="4314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1775"/>
            <a:ext cx="3165475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300">
                <a:solidFill>
                  <a:srgbClr val="000000"/>
                </a:solidFill>
                <a:latin typeface="Tahoma" charset="0"/>
                <a:cs typeface="Segoe UI" charset="0"/>
              </a:defRPr>
            </a:lvl1pPr>
          </a:lstStyle>
          <a:p>
            <a:pPr>
              <a:defRPr/>
            </a:pPr>
            <a:fld id="{B6386E76-E20C-C84D-BA22-621BCCBD60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83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1C4CA3CC-2D69-004D-B7CA-D7E270F1FFDB}" type="slidenum">
              <a:rPr lang="en-US" sz="1300">
                <a:solidFill>
                  <a:srgbClr val="000000"/>
                </a:solidFill>
                <a:latin typeface="Tahoma" charset="0"/>
              </a:rPr>
              <a:pPr eaLnBrk="1" hangingPunct="1"/>
              <a:t>2</a:t>
            </a:fld>
            <a:endParaRPr lang="en-US" sz="13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AACA8C16-4EC5-8942-BBA2-0F7724B98F40}" type="slidenum">
              <a:rPr lang="en-US" sz="1300">
                <a:solidFill>
                  <a:srgbClr val="000000"/>
                </a:solidFill>
                <a:latin typeface="Tahoma" charset="0"/>
              </a:rPr>
              <a:pPr eaLnBrk="1" hangingPunct="1"/>
              <a:t>3</a:t>
            </a:fld>
            <a:endParaRPr lang="en-US" sz="13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AACA8C16-4EC5-8942-BBA2-0F7724B98F40}" type="slidenum">
              <a:rPr lang="en-US" sz="1300">
                <a:solidFill>
                  <a:srgbClr val="000000"/>
                </a:solidFill>
                <a:latin typeface="Tahoma" charset="0"/>
              </a:rPr>
              <a:pPr eaLnBrk="1" hangingPunct="1"/>
              <a:t>4</a:t>
            </a:fld>
            <a:endParaRPr lang="en-US" sz="13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26B7B-C7B3-E74D-A8CA-80412B047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3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4C6C4-DF9D-B340-92E3-BA5F2DC66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0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7813"/>
            <a:ext cx="2055813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6625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68647-306C-3A46-82A3-2E609B326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7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14A83-2C04-5342-A2E7-9B7B191D6C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9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60456-D461-CA46-8077-6CCFFBD4A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6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29857-CC27-F841-AED9-D60EF053E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6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BA200-05E3-B841-9E13-FBEA0E6E6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5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69F0F-EFE7-E84A-9440-AF9F06368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805D7-6A1D-0F4D-8AF3-E535B89B5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8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92D8F-7A63-944C-ABC0-A74BB31518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7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5BEF8-CDAA-3549-8379-8069041F4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7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152400" y="1371600"/>
            <a:ext cx="8605838" cy="196850"/>
            <a:chOff x="96" y="864"/>
            <a:chExt cx="5421" cy="124"/>
          </a:xfrm>
        </p:grpSpPr>
        <p:sp>
          <p:nvSpPr>
            <p:cNvPr id="1039" name="Rectangle 2"/>
            <p:cNvSpPr>
              <a:spLocks noChangeArrowheads="1"/>
            </p:cNvSpPr>
            <p:nvPr/>
          </p:nvSpPr>
          <p:spPr bwMode="auto">
            <a:xfrm>
              <a:off x="96" y="864"/>
              <a:ext cx="1805" cy="124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Rectangle 3"/>
            <p:cNvSpPr>
              <a:spLocks noChangeArrowheads="1"/>
            </p:cNvSpPr>
            <p:nvPr/>
          </p:nvSpPr>
          <p:spPr bwMode="auto">
            <a:xfrm>
              <a:off x="1904" y="864"/>
              <a:ext cx="1805" cy="12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4"/>
            <p:cNvSpPr>
              <a:spLocks noChangeArrowheads="1"/>
            </p:cNvSpPr>
            <p:nvPr/>
          </p:nvSpPr>
          <p:spPr bwMode="auto">
            <a:xfrm>
              <a:off x="3712" y="864"/>
              <a:ext cx="1805" cy="124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533400" y="6096000"/>
            <a:ext cx="1976438" cy="633413"/>
            <a:chOff x="336" y="3840"/>
            <a:chExt cx="1245" cy="399"/>
          </a:xfrm>
        </p:grpSpPr>
        <p:pic>
          <p:nvPicPr>
            <p:cNvPr id="1037" name="Picture 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3840"/>
              <a:ext cx="1087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1319" y="3872"/>
              <a:ext cx="262" cy="23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2160" tIns="46080" rIns="92160" bIns="4608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  <a:defRPr/>
              </a:pPr>
              <a:r>
                <a:rPr lang="en-US" b="0" smtClean="0">
                  <a:solidFill>
                    <a:srgbClr val="990000"/>
                  </a:solidFill>
                  <a:latin typeface="Arial" charset="0"/>
                  <a:cs typeface="Times New Roman" charset="0"/>
                </a:rPr>
                <a:t>™</a:t>
              </a:r>
            </a:p>
          </p:txBody>
        </p:sp>
      </p:grp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3686175" y="2986088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3686175" y="2986088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3686175" y="3005138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3190875" y="2886075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4838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33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48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34" name="Text Box 14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FF9900"/>
                </a:solidFill>
                <a:latin typeface="Tahoma" pitchFamily="32" charset="0"/>
                <a:ea typeface="Microsoft YaHei" charset="-122"/>
                <a:cs typeface="Segoe UI" charset="0"/>
              </a:defRPr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28838" cy="452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defRPr sz="1000">
                <a:solidFill>
                  <a:srgbClr val="000000"/>
                </a:solidFill>
                <a:latin typeface="Times New Roman" charset="0"/>
                <a:cs typeface="Segoe UI" charset="0"/>
              </a:defRPr>
            </a:lvl1pPr>
          </a:lstStyle>
          <a:p>
            <a:pPr>
              <a:defRPr/>
            </a:pPr>
            <a:fld id="{483F1D03-AEB5-E148-8953-AD8F19CBFD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800000"/>
          </a:solidFill>
          <a:latin typeface="+mj-lt"/>
          <a:ea typeface="+mj-ea"/>
          <a:cs typeface="Microsoft YaHei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800000"/>
          </a:solidFill>
          <a:latin typeface="Arial" charset="0"/>
          <a:ea typeface="Microsoft YaHei" charset="-122"/>
          <a:cs typeface="Microsoft YaHei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800000"/>
          </a:solidFill>
          <a:latin typeface="Arial" charset="0"/>
          <a:ea typeface="Microsoft YaHei" charset="-122"/>
          <a:cs typeface="Microsoft YaHei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800000"/>
          </a:solidFill>
          <a:latin typeface="Arial" charset="0"/>
          <a:ea typeface="Microsoft YaHei" charset="-122"/>
          <a:cs typeface="Microsoft YaHei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800000"/>
          </a:solidFill>
          <a:latin typeface="Arial" charset="0"/>
          <a:ea typeface="Microsoft YaHei" charset="-122"/>
          <a:cs typeface="Microsoft YaHei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800000"/>
          </a:solidFill>
          <a:latin typeface="Arial" charset="0"/>
          <a:ea typeface="Microsoft YaHei" charset="-122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800000"/>
          </a:solidFill>
          <a:latin typeface="Arial" charset="0"/>
          <a:ea typeface="Microsoft YaHei" charset="-122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800000"/>
          </a:solidFill>
          <a:latin typeface="Arial" charset="0"/>
          <a:ea typeface="Microsoft YaHei" charset="-122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8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Microsoft YaHei" charset="0"/>
        </a:defRPr>
      </a:lvl1pPr>
      <a:lvl2pPr marL="742950" indent="-28575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Microsoft YaHei" charset="0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Microsoft YaHei" charset="0"/>
        </a:defRPr>
      </a:lvl3pPr>
      <a:lvl4pPr marL="1600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Microsoft YaHei" charset="0"/>
        </a:defRPr>
      </a:lvl4pPr>
      <a:lvl5pPr marL="20574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Microsoft YaHei" charset="0"/>
        </a:defRPr>
      </a:lvl5pPr>
      <a:lvl6pPr marL="25146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4838" cy="2125663"/>
          </a:xfrm>
        </p:spPr>
        <p:txBody>
          <a:bodyPr/>
          <a:lstStyle/>
          <a:p>
            <a:pPr algn="ctr"/>
            <a:r>
              <a:rPr lang="en-US" sz="4800">
                <a:latin typeface="Arial" charset="0"/>
                <a:ea typeface="Microsoft YaHei" charset="0"/>
              </a:rPr>
              <a:t>Installer</a:t>
            </a:r>
            <a:r>
              <a:rPr lang="en-US">
                <a:latin typeface="Arial" charset="0"/>
                <a:ea typeface="Microsoft YaHei" charset="0"/>
              </a:rPr>
              <a:t/>
            </a:r>
            <a:br>
              <a:rPr lang="en-US">
                <a:latin typeface="Arial" charset="0"/>
                <a:ea typeface="Microsoft YaHei" charset="0"/>
              </a:rPr>
            </a:br>
            <a:r>
              <a:rPr lang="en-US" sz="1800">
                <a:latin typeface="Arial" charset="0"/>
                <a:ea typeface="Microsoft YaHei" charset="0"/>
              </a:rPr>
              <a:t>for</a:t>
            </a:r>
            <a:r>
              <a:rPr lang="en-US">
                <a:latin typeface="Arial" charset="0"/>
                <a:ea typeface="Microsoft YaHei" charset="0"/>
              </a:rPr>
              <a:t> </a:t>
            </a:r>
            <a:br>
              <a:rPr lang="en-US">
                <a:latin typeface="Arial" charset="0"/>
                <a:ea typeface="Microsoft YaHei" charset="0"/>
              </a:rPr>
            </a:br>
            <a:r>
              <a:rPr lang="en-US" sz="3200">
                <a:latin typeface="Arial" charset="0"/>
                <a:ea typeface="Microsoft YaHei" charset="0"/>
              </a:rPr>
              <a:t>Ignition Applications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228600" y="1524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400" b="0">
                <a:solidFill>
                  <a:srgbClr val="800000"/>
                </a:solidFill>
                <a:latin typeface="Arial" charset="0"/>
              </a:rPr>
              <a:t>The Problem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57400"/>
            <a:ext cx="3924300" cy="3893721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 rot="20412317">
            <a:off x="1160105" y="3385236"/>
            <a:ext cx="5704582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36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Installation Checklist</a:t>
            </a:r>
            <a:endParaRPr lang="en-US" sz="360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228600" y="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400" b="0" dirty="0" smtClean="0">
                <a:solidFill>
                  <a:srgbClr val="800000"/>
                </a:solidFill>
                <a:latin typeface="Arial" charset="0"/>
              </a:rPr>
              <a:t>Design Goals</a:t>
            </a:r>
            <a:endParaRPr lang="en-US" sz="4400" b="0" dirty="0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295400" y="2895600"/>
            <a:ext cx="6934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800" b="0" dirty="0" smtClean="0">
                <a:solidFill>
                  <a:srgbClr val="000000"/>
                </a:solidFill>
              </a:rPr>
              <a:t>Completely </a:t>
            </a:r>
            <a:r>
              <a:rPr lang="en-US" sz="2800" b="0" smtClean="0">
                <a:solidFill>
                  <a:srgbClr val="000000"/>
                </a:solidFill>
              </a:rPr>
              <a:t>scripted experience</a:t>
            </a:r>
          </a:p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800" b="0" smtClean="0">
                <a:solidFill>
                  <a:srgbClr val="000000"/>
                </a:solidFill>
              </a:rPr>
              <a:t>Package </a:t>
            </a:r>
            <a:r>
              <a:rPr lang="en-US" sz="2800" b="0" dirty="0" smtClean="0">
                <a:solidFill>
                  <a:srgbClr val="000000"/>
                </a:solidFill>
              </a:rPr>
              <a:t>in single file</a:t>
            </a:r>
            <a:endParaRPr lang="en-US" sz="2800" b="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800" b="0" dirty="0" smtClean="0">
                <a:solidFill>
                  <a:srgbClr val="000000"/>
                </a:solidFill>
              </a:rPr>
              <a:t>No outside dependencies</a:t>
            </a:r>
            <a:endParaRPr lang="en-US" sz="2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5532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228600" y="1524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400" b="0">
                <a:solidFill>
                  <a:srgbClr val="800000"/>
                </a:solidFill>
                <a:latin typeface="Arial" charset="0"/>
              </a:rPr>
              <a:t>Alternatives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219200" y="2514600"/>
            <a:ext cx="6934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800" b="0" dirty="0" err="1">
                <a:solidFill>
                  <a:srgbClr val="000000"/>
                </a:solidFill>
              </a:rPr>
              <a:t>InstallShield</a:t>
            </a:r>
            <a:endParaRPr lang="en-US" sz="2800" b="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800" b="0" dirty="0" err="1">
                <a:solidFill>
                  <a:srgbClr val="000000"/>
                </a:solidFill>
              </a:rPr>
              <a:t>InstallAnywhere</a:t>
            </a:r>
            <a:endParaRPr lang="en-US" sz="2800" b="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800" b="0" dirty="0">
                <a:solidFill>
                  <a:srgbClr val="000000"/>
                </a:solidFill>
              </a:rPr>
              <a:t>Enterprise Administration Module</a:t>
            </a:r>
          </a:p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800" b="0" dirty="0" smtClean="0">
                <a:solidFill>
                  <a:srgbClr val="000000"/>
                </a:solidFill>
              </a:rPr>
              <a:t>POI</a:t>
            </a:r>
            <a:endParaRPr lang="en-US" sz="28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icrosoft YaHei" charset="0"/>
              </a:rPr>
              <a:t>Workflow</a:t>
            </a:r>
          </a:p>
        </p:txBody>
      </p:sp>
      <p:pic>
        <p:nvPicPr>
          <p:cNvPr id="11" name="Picture 10" descr="Installer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0"/>
            <a:ext cx="7645400" cy="3911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Microsoft YaHei" charset="0"/>
              </a:rPr>
              <a:t>Configuration Sharing</a:t>
            </a:r>
            <a:endParaRPr lang="en-US" dirty="0">
              <a:latin typeface="Arial" charset="0"/>
              <a:ea typeface="Microsoft YaHei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1565"/>
            <a:ext cx="5943600" cy="2134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3359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Verdan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29191</TotalTime>
  <Words>30</Words>
  <Application>Microsoft Macintosh PowerPoint</Application>
  <PresentationFormat>On-screen Show (4:3)</PresentationFormat>
  <Paragraphs>17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1_Office Theme</vt:lpstr>
      <vt:lpstr>Installer for  Ignition Applications</vt:lpstr>
      <vt:lpstr>PowerPoint Presentation</vt:lpstr>
      <vt:lpstr>PowerPoint Presentation</vt:lpstr>
      <vt:lpstr>PowerPoint Presentation</vt:lpstr>
      <vt:lpstr>Workflow</vt:lpstr>
      <vt:lpstr>Configuration Sharing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ILS Automation Seminar</dc:title>
  <dc:creator>Jeff DeCicco, Douglas Myers</dc:creator>
  <cp:lastModifiedBy>Chuck Coughlin</cp:lastModifiedBy>
  <cp:revision>1963</cp:revision>
  <cp:lastPrinted>1601-01-01T00:00:00Z</cp:lastPrinted>
  <dcterms:created xsi:type="dcterms:W3CDTF">1999-12-20T21:52:47Z</dcterms:created>
  <dcterms:modified xsi:type="dcterms:W3CDTF">2016-02-12T15:11:55Z</dcterms:modified>
</cp:coreProperties>
</file>