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96" r:id="rId1"/>
  </p:sldMasterIdLst>
  <p:notesMasterIdLst>
    <p:notesMasterId r:id="rId7"/>
  </p:notesMasterIdLst>
  <p:handoutMasterIdLst>
    <p:handoutMasterId r:id="rId8"/>
  </p:handoutMasterIdLst>
  <p:sldIdLst>
    <p:sldId id="256" r:id="rId2"/>
    <p:sldId id="334" r:id="rId3"/>
    <p:sldId id="348" r:id="rId4"/>
    <p:sldId id="349" r:id="rId5"/>
    <p:sldId id="350" r:id="rId6"/>
  </p:sldIdLst>
  <p:sldSz cx="9144000" cy="5143500" type="screen16x9"/>
  <p:notesSz cx="7023100" cy="93091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94542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789101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183656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578209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972762" algn="l" defTabSz="394542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367322" algn="l" defTabSz="394542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761854" algn="l" defTabSz="394542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156415" algn="l" defTabSz="394542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73">
          <p15:clr>
            <a:srgbClr val="A4A3A4"/>
          </p15:clr>
        </p15:guide>
        <p15:guide id="2" pos="7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ns, Sara T" initials="EST" lastIdx="3" clrIdx="0">
    <p:extLst>
      <p:ext uri="{19B8F6BF-5375-455C-9EA6-DF929625EA0E}">
        <p15:presenceInfo xmlns:p15="http://schemas.microsoft.com/office/powerpoint/2012/main" userId="S-1-5-21-198669936-1694687181-1187165894-132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D00"/>
    <a:srgbClr val="676A6E"/>
    <a:srgbClr val="00843D"/>
    <a:srgbClr val="1773A3"/>
    <a:srgbClr val="5A0005"/>
    <a:srgbClr val="3B9CDB"/>
    <a:srgbClr val="76B73C"/>
    <a:srgbClr val="15A3E5"/>
    <a:srgbClr val="6BC8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124F8-428E-4AA2-9266-2F8845B12DF1}" v="2" dt="2023-02-28T17:34:36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7196" autoAdjust="0"/>
    <p:restoredTop sz="72796" autoAdjust="0"/>
  </p:normalViewPr>
  <p:slideViewPr>
    <p:cSldViewPr snapToGrid="0" showGuides="1">
      <p:cViewPr>
        <p:scale>
          <a:sx n="114" d="100"/>
          <a:sy n="114" d="100"/>
        </p:scale>
        <p:origin x="1296" y="72"/>
      </p:cViewPr>
      <p:guideLst>
        <p:guide orient="horz" pos="2573"/>
        <p:guide pos="796"/>
      </p:guideLst>
    </p:cSldViewPr>
  </p:slideViewPr>
  <p:outlineViewPr>
    <p:cViewPr>
      <p:scale>
        <a:sx n="33" d="100"/>
        <a:sy n="33" d="100"/>
      </p:scale>
      <p:origin x="0" y="-126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17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i, Uchenna O" userId="62d82e2e-1a6b-4762-823d-9c4b60be5675" providerId="ADAL" clId="{BBB124F8-428E-4AA2-9266-2F8845B12DF1}"/>
    <pc:docChg chg="modSld">
      <pc:chgData name="Odi, Uchenna O" userId="62d82e2e-1a6b-4762-823d-9c4b60be5675" providerId="ADAL" clId="{BBB124F8-428E-4AA2-9266-2F8845B12DF1}" dt="2023-02-28T17:34:53.662" v="39" actId="1076"/>
      <pc:docMkLst>
        <pc:docMk/>
      </pc:docMkLst>
      <pc:sldChg chg="addSp modSp mod">
        <pc:chgData name="Odi, Uchenna O" userId="62d82e2e-1a6b-4762-823d-9c4b60be5675" providerId="ADAL" clId="{BBB124F8-428E-4AA2-9266-2F8845B12DF1}" dt="2023-02-28T17:34:53.662" v="39" actId="1076"/>
        <pc:sldMkLst>
          <pc:docMk/>
          <pc:sldMk cId="183059886" sldId="349"/>
        </pc:sldMkLst>
        <pc:spChg chg="add mod">
          <ac:chgData name="Odi, Uchenna O" userId="62d82e2e-1a6b-4762-823d-9c4b60be5675" providerId="ADAL" clId="{BBB124F8-428E-4AA2-9266-2F8845B12DF1}" dt="2023-02-28T17:34:31.906" v="20" actId="1076"/>
          <ac:spMkLst>
            <pc:docMk/>
            <pc:sldMk cId="183059886" sldId="349"/>
            <ac:spMk id="2" creationId="{DBE34E71-99B1-4406-4474-4C0169C3751F}"/>
          </ac:spMkLst>
        </pc:spChg>
        <pc:spChg chg="add mod">
          <ac:chgData name="Odi, Uchenna O" userId="62d82e2e-1a6b-4762-823d-9c4b60be5675" providerId="ADAL" clId="{BBB124F8-428E-4AA2-9266-2F8845B12DF1}" dt="2023-02-28T17:34:53.662" v="39" actId="1076"/>
          <ac:spMkLst>
            <pc:docMk/>
            <pc:sldMk cId="183059886" sldId="349"/>
            <ac:spMk id="4" creationId="{C499DA0E-D1B7-EEDE-7BBC-53F65EE36C74}"/>
          </ac:spMkLst>
        </pc:spChg>
      </pc:sldChg>
    </pc:docChg>
  </pc:docChgLst>
  <pc:docChgLst>
    <pc:chgData name="Odi, Uchenna O" userId="62d82e2e-1a6b-4762-823d-9c4b60be5675" providerId="ADAL" clId="{025D4AA2-D7AB-4D3F-8DB6-FD5CFCE33E06}"/>
    <pc:docChg chg="undo custSel addSld delSld modSld sldOrd">
      <pc:chgData name="Odi, Uchenna O" userId="62d82e2e-1a6b-4762-823d-9c4b60be5675" providerId="ADAL" clId="{025D4AA2-D7AB-4D3F-8DB6-FD5CFCE33E06}" dt="2022-11-17T00:12:57.577" v="1137" actId="1076"/>
      <pc:docMkLst>
        <pc:docMk/>
      </pc:docMkLst>
      <pc:sldChg chg="modSp mod">
        <pc:chgData name="Odi, Uchenna O" userId="62d82e2e-1a6b-4762-823d-9c4b60be5675" providerId="ADAL" clId="{025D4AA2-D7AB-4D3F-8DB6-FD5CFCE33E06}" dt="2022-11-16T23:31:02.719" v="885" actId="1076"/>
        <pc:sldMkLst>
          <pc:docMk/>
          <pc:sldMk cId="4280855347" sldId="335"/>
        </pc:sldMkLst>
        <pc:spChg chg="mod">
          <ac:chgData name="Odi, Uchenna O" userId="62d82e2e-1a6b-4762-823d-9c4b60be5675" providerId="ADAL" clId="{025D4AA2-D7AB-4D3F-8DB6-FD5CFCE33E06}" dt="2022-07-04T11:31:01.065" v="80" actId="20577"/>
          <ac:spMkLst>
            <pc:docMk/>
            <pc:sldMk cId="4280855347" sldId="335"/>
            <ac:spMk id="2" creationId="{3D4ABFC8-2BBF-4E4D-B049-5CCDF90BF127}"/>
          </ac:spMkLst>
        </pc:spChg>
        <pc:picChg chg="mod">
          <ac:chgData name="Odi, Uchenna O" userId="62d82e2e-1a6b-4762-823d-9c4b60be5675" providerId="ADAL" clId="{025D4AA2-D7AB-4D3F-8DB6-FD5CFCE33E06}" dt="2022-11-16T23:31:02.719" v="885" actId="1076"/>
          <ac:picMkLst>
            <pc:docMk/>
            <pc:sldMk cId="4280855347" sldId="335"/>
            <ac:picMk id="6" creationId="{7E52A253-35BD-4290-B143-F47EA4A80187}"/>
          </ac:picMkLst>
        </pc:picChg>
      </pc:sldChg>
      <pc:sldChg chg="modSp mod">
        <pc:chgData name="Odi, Uchenna O" userId="62d82e2e-1a6b-4762-823d-9c4b60be5675" providerId="ADAL" clId="{025D4AA2-D7AB-4D3F-8DB6-FD5CFCE33E06}" dt="2022-07-13T13:37:26.825" v="629" actId="313"/>
        <pc:sldMkLst>
          <pc:docMk/>
          <pc:sldMk cId="1688087854" sldId="336"/>
        </pc:sldMkLst>
        <pc:graphicFrameChg chg="modGraphic">
          <ac:chgData name="Odi, Uchenna O" userId="62d82e2e-1a6b-4762-823d-9c4b60be5675" providerId="ADAL" clId="{025D4AA2-D7AB-4D3F-8DB6-FD5CFCE33E06}" dt="2022-07-13T13:37:26.825" v="629" actId="313"/>
          <ac:graphicFrameMkLst>
            <pc:docMk/>
            <pc:sldMk cId="1688087854" sldId="336"/>
            <ac:graphicFrameMk id="4" creationId="{C1E6BD48-C982-4D67-B695-A0EAA748B4B5}"/>
          </ac:graphicFrameMkLst>
        </pc:graphicFrameChg>
      </pc:sldChg>
      <pc:sldChg chg="addSp delSp modSp mod">
        <pc:chgData name="Odi, Uchenna O" userId="62d82e2e-1a6b-4762-823d-9c4b60be5675" providerId="ADAL" clId="{025D4AA2-D7AB-4D3F-8DB6-FD5CFCE33E06}" dt="2022-07-04T11:58:29.622" v="203" actId="1076"/>
        <pc:sldMkLst>
          <pc:docMk/>
          <pc:sldMk cId="3671909949" sldId="337"/>
        </pc:sldMkLst>
        <pc:graphicFrameChg chg="add mod">
          <ac:chgData name="Odi, Uchenna O" userId="62d82e2e-1a6b-4762-823d-9c4b60be5675" providerId="ADAL" clId="{025D4AA2-D7AB-4D3F-8DB6-FD5CFCE33E06}" dt="2022-07-04T11:54:57.763" v="159"/>
          <ac:graphicFrameMkLst>
            <pc:docMk/>
            <pc:sldMk cId="3671909949" sldId="337"/>
            <ac:graphicFrameMk id="6" creationId="{B0101213-4044-43B4-948E-DEE40E0616EC}"/>
          </ac:graphicFrameMkLst>
        </pc:graphicFrameChg>
        <pc:graphicFrameChg chg="add mod">
          <ac:chgData name="Odi, Uchenna O" userId="62d82e2e-1a6b-4762-823d-9c4b60be5675" providerId="ADAL" clId="{025D4AA2-D7AB-4D3F-8DB6-FD5CFCE33E06}" dt="2022-07-04T11:56:07.066" v="187"/>
          <ac:graphicFrameMkLst>
            <pc:docMk/>
            <pc:sldMk cId="3671909949" sldId="337"/>
            <ac:graphicFrameMk id="7" creationId="{B0101213-4044-43B4-948E-DEE40E0616EC}"/>
          </ac:graphicFrameMkLst>
        </pc:graphicFrameChg>
        <pc:picChg chg="add del mod">
          <ac:chgData name="Odi, Uchenna O" userId="62d82e2e-1a6b-4762-823d-9c4b60be5675" providerId="ADAL" clId="{025D4AA2-D7AB-4D3F-8DB6-FD5CFCE33E06}" dt="2022-07-04T11:56:01.040" v="184" actId="478"/>
          <ac:picMkLst>
            <pc:docMk/>
            <pc:sldMk cId="3671909949" sldId="337"/>
            <ac:picMk id="4" creationId="{3F2BB0C9-5028-4B77-8F6B-D8CED800C04D}"/>
          </ac:picMkLst>
        </pc:picChg>
        <pc:picChg chg="del">
          <ac:chgData name="Odi, Uchenna O" userId="62d82e2e-1a6b-4762-823d-9c4b60be5675" providerId="ADAL" clId="{025D4AA2-D7AB-4D3F-8DB6-FD5CFCE33E06}" dt="2022-07-04T11:54:52.741" v="156" actId="478"/>
          <ac:picMkLst>
            <pc:docMk/>
            <pc:sldMk cId="3671909949" sldId="337"/>
            <ac:picMk id="5" creationId="{AAE4A026-1970-4C23-B697-691DC7233B44}"/>
          </ac:picMkLst>
        </pc:picChg>
        <pc:picChg chg="add del mod">
          <ac:chgData name="Odi, Uchenna O" userId="62d82e2e-1a6b-4762-823d-9c4b60be5675" providerId="ADAL" clId="{025D4AA2-D7AB-4D3F-8DB6-FD5CFCE33E06}" dt="2022-07-04T11:57:49.648" v="194" actId="478"/>
          <ac:picMkLst>
            <pc:docMk/>
            <pc:sldMk cId="3671909949" sldId="337"/>
            <ac:picMk id="8" creationId="{1482B0D5-6F01-448C-A020-A1635172B07E}"/>
          </ac:picMkLst>
        </pc:picChg>
        <pc:picChg chg="add mod">
          <ac:chgData name="Odi, Uchenna O" userId="62d82e2e-1a6b-4762-823d-9c4b60be5675" providerId="ADAL" clId="{025D4AA2-D7AB-4D3F-8DB6-FD5CFCE33E06}" dt="2022-07-04T11:58:29.622" v="203" actId="1076"/>
          <ac:picMkLst>
            <pc:docMk/>
            <pc:sldMk cId="3671909949" sldId="337"/>
            <ac:picMk id="9" creationId="{0B98B30B-5109-4F25-A9A7-F4555C18F478}"/>
          </ac:picMkLst>
        </pc:picChg>
      </pc:sldChg>
      <pc:sldChg chg="addSp delSp modSp mod">
        <pc:chgData name="Odi, Uchenna O" userId="62d82e2e-1a6b-4762-823d-9c4b60be5675" providerId="ADAL" clId="{025D4AA2-D7AB-4D3F-8DB6-FD5CFCE33E06}" dt="2022-07-04T12:03:02.850" v="268" actId="1076"/>
        <pc:sldMkLst>
          <pc:docMk/>
          <pc:sldMk cId="2698973483" sldId="338"/>
        </pc:sldMkLst>
        <pc:spChg chg="mod">
          <ac:chgData name="Odi, Uchenna O" userId="62d82e2e-1a6b-4762-823d-9c4b60be5675" providerId="ADAL" clId="{025D4AA2-D7AB-4D3F-8DB6-FD5CFCE33E06}" dt="2022-07-04T12:02:52.247" v="267" actId="6549"/>
          <ac:spMkLst>
            <pc:docMk/>
            <pc:sldMk cId="2698973483" sldId="338"/>
            <ac:spMk id="2" creationId="{3D4ABFC8-2BBF-4E4D-B049-5CCDF90BF127}"/>
          </ac:spMkLst>
        </pc:spChg>
        <pc:picChg chg="add mod">
          <ac:chgData name="Odi, Uchenna O" userId="62d82e2e-1a6b-4762-823d-9c4b60be5675" providerId="ADAL" clId="{025D4AA2-D7AB-4D3F-8DB6-FD5CFCE33E06}" dt="2022-07-04T12:03:02.850" v="268" actId="1076"/>
          <ac:picMkLst>
            <pc:docMk/>
            <pc:sldMk cId="2698973483" sldId="338"/>
            <ac:picMk id="5" creationId="{548B9327-0345-4FCF-AC94-D3B3E33E21C5}"/>
          </ac:picMkLst>
        </pc:picChg>
        <pc:picChg chg="del">
          <ac:chgData name="Odi, Uchenna O" userId="62d82e2e-1a6b-4762-823d-9c4b60be5675" providerId="ADAL" clId="{025D4AA2-D7AB-4D3F-8DB6-FD5CFCE33E06}" dt="2022-07-04T12:01:40.360" v="204" actId="478"/>
          <ac:picMkLst>
            <pc:docMk/>
            <pc:sldMk cId="2698973483" sldId="338"/>
            <ac:picMk id="6" creationId="{62B1399E-1CDF-4F25-A079-CE12975AB62D}"/>
          </ac:picMkLst>
        </pc:picChg>
      </pc:sldChg>
      <pc:sldChg chg="addSp modSp mod">
        <pc:chgData name="Odi, Uchenna O" userId="62d82e2e-1a6b-4762-823d-9c4b60be5675" providerId="ADAL" clId="{025D4AA2-D7AB-4D3F-8DB6-FD5CFCE33E06}" dt="2022-07-04T11:41:18.820" v="155" actId="1035"/>
        <pc:sldMkLst>
          <pc:docMk/>
          <pc:sldMk cId="638475188" sldId="339"/>
        </pc:sldMkLst>
        <pc:picChg chg="mod modCrop">
          <ac:chgData name="Odi, Uchenna O" userId="62d82e2e-1a6b-4762-823d-9c4b60be5675" providerId="ADAL" clId="{025D4AA2-D7AB-4D3F-8DB6-FD5CFCE33E06}" dt="2022-07-04T11:40:41.694" v="147" actId="732"/>
          <ac:picMkLst>
            <pc:docMk/>
            <pc:sldMk cId="638475188" sldId="339"/>
            <ac:picMk id="5" creationId="{AC9989A4-AC45-4D4D-9D00-3D4165D3DE28}"/>
          </ac:picMkLst>
        </pc:picChg>
        <pc:picChg chg="add mod">
          <ac:chgData name="Odi, Uchenna O" userId="62d82e2e-1a6b-4762-823d-9c4b60be5675" providerId="ADAL" clId="{025D4AA2-D7AB-4D3F-8DB6-FD5CFCE33E06}" dt="2022-07-04T11:41:18.820" v="155" actId="1035"/>
          <ac:picMkLst>
            <pc:docMk/>
            <pc:sldMk cId="638475188" sldId="339"/>
            <ac:picMk id="6" creationId="{3A36D658-D51F-4A0D-AF7B-4F2A8F410133}"/>
          </ac:picMkLst>
        </pc:picChg>
      </pc:sldChg>
      <pc:sldChg chg="modSp mod">
        <pc:chgData name="Odi, Uchenna O" userId="62d82e2e-1a6b-4762-823d-9c4b60be5675" providerId="ADAL" clId="{025D4AA2-D7AB-4D3F-8DB6-FD5CFCE33E06}" dt="2022-07-04T12:17:52.894" v="380" actId="20577"/>
        <pc:sldMkLst>
          <pc:docMk/>
          <pc:sldMk cId="3991936955" sldId="340"/>
        </pc:sldMkLst>
        <pc:spChg chg="mod">
          <ac:chgData name="Odi, Uchenna O" userId="62d82e2e-1a6b-4762-823d-9c4b60be5675" providerId="ADAL" clId="{025D4AA2-D7AB-4D3F-8DB6-FD5CFCE33E06}" dt="2022-07-04T12:05:23.997" v="272" actId="57"/>
          <ac:spMkLst>
            <pc:docMk/>
            <pc:sldMk cId="3991936955" sldId="340"/>
            <ac:spMk id="2" creationId="{3D4ABFC8-2BBF-4E4D-B049-5CCDF90BF127}"/>
          </ac:spMkLst>
        </pc:spChg>
        <pc:graphicFrameChg chg="mod modGraphic">
          <ac:chgData name="Odi, Uchenna O" userId="62d82e2e-1a6b-4762-823d-9c4b60be5675" providerId="ADAL" clId="{025D4AA2-D7AB-4D3F-8DB6-FD5CFCE33E06}" dt="2022-07-04T12:17:52.894" v="380" actId="20577"/>
          <ac:graphicFrameMkLst>
            <pc:docMk/>
            <pc:sldMk cId="3991936955" sldId="340"/>
            <ac:graphicFrameMk id="4" creationId="{C1E6BD48-C982-4D67-B695-A0EAA748B4B5}"/>
          </ac:graphicFrameMkLst>
        </pc:graphicFrameChg>
      </pc:sldChg>
      <pc:sldChg chg="addSp delSp mod">
        <pc:chgData name="Odi, Uchenna O" userId="62d82e2e-1a6b-4762-823d-9c4b60be5675" providerId="ADAL" clId="{025D4AA2-D7AB-4D3F-8DB6-FD5CFCE33E06}" dt="2022-07-04T11:36:19.967" v="146" actId="478"/>
        <pc:sldMkLst>
          <pc:docMk/>
          <pc:sldMk cId="3582682506" sldId="341"/>
        </pc:sldMkLst>
        <pc:picChg chg="add">
          <ac:chgData name="Odi, Uchenna O" userId="62d82e2e-1a6b-4762-823d-9c4b60be5675" providerId="ADAL" clId="{025D4AA2-D7AB-4D3F-8DB6-FD5CFCE33E06}" dt="2022-07-04T11:36:17.077" v="145" actId="22"/>
          <ac:picMkLst>
            <pc:docMk/>
            <pc:sldMk cId="3582682506" sldId="341"/>
            <ac:picMk id="5" creationId="{F1631C2E-3C05-40F3-99D5-C04DBFF1E664}"/>
          </ac:picMkLst>
        </pc:picChg>
        <pc:picChg chg="del">
          <ac:chgData name="Odi, Uchenna O" userId="62d82e2e-1a6b-4762-823d-9c4b60be5675" providerId="ADAL" clId="{025D4AA2-D7AB-4D3F-8DB6-FD5CFCE33E06}" dt="2022-07-04T11:36:19.967" v="146" actId="478"/>
          <ac:picMkLst>
            <pc:docMk/>
            <pc:sldMk cId="3582682506" sldId="341"/>
            <ac:picMk id="6" creationId="{CA589B21-340A-4DAE-864F-70FEB02599E6}"/>
          </ac:picMkLst>
        </pc:picChg>
      </pc:sldChg>
      <pc:sldChg chg="addSp delSp modSp mod">
        <pc:chgData name="Odi, Uchenna O" userId="62d82e2e-1a6b-4762-823d-9c4b60be5675" providerId="ADAL" clId="{025D4AA2-D7AB-4D3F-8DB6-FD5CFCE33E06}" dt="2022-11-17T00:11:35.375" v="1136" actId="1076"/>
        <pc:sldMkLst>
          <pc:docMk/>
          <pc:sldMk cId="1716661013" sldId="342"/>
        </pc:sldMkLst>
        <pc:spChg chg="mod">
          <ac:chgData name="Odi, Uchenna O" userId="62d82e2e-1a6b-4762-823d-9c4b60be5675" providerId="ADAL" clId="{025D4AA2-D7AB-4D3F-8DB6-FD5CFCE33E06}" dt="2022-07-04T12:18:49.984" v="384" actId="20577"/>
          <ac:spMkLst>
            <pc:docMk/>
            <pc:sldMk cId="1716661013" sldId="342"/>
            <ac:spMk id="2" creationId="{3D4ABFC8-2BBF-4E4D-B049-5CCDF90BF127}"/>
          </ac:spMkLst>
        </pc:spChg>
        <pc:picChg chg="del">
          <ac:chgData name="Odi, Uchenna O" userId="62d82e2e-1a6b-4762-823d-9c4b60be5675" providerId="ADAL" clId="{025D4AA2-D7AB-4D3F-8DB6-FD5CFCE33E06}" dt="2022-07-04T12:17:35.719" v="369" actId="478"/>
          <ac:picMkLst>
            <pc:docMk/>
            <pc:sldMk cId="1716661013" sldId="342"/>
            <ac:picMk id="5" creationId="{F9501AEF-281F-4B33-BEA5-B4EFC660878C}"/>
          </ac:picMkLst>
        </pc:picChg>
        <pc:picChg chg="add mod">
          <ac:chgData name="Odi, Uchenna O" userId="62d82e2e-1a6b-4762-823d-9c4b60be5675" providerId="ADAL" clId="{025D4AA2-D7AB-4D3F-8DB6-FD5CFCE33E06}" dt="2022-11-17T00:11:35.375" v="1136" actId="1076"/>
          <ac:picMkLst>
            <pc:docMk/>
            <pc:sldMk cId="1716661013" sldId="342"/>
            <ac:picMk id="6" creationId="{1BA795BA-F4CB-42FE-A86C-A397FD576BEF}"/>
          </ac:picMkLst>
        </pc:picChg>
      </pc:sldChg>
      <pc:sldChg chg="addSp delSp modSp mod">
        <pc:chgData name="Odi, Uchenna O" userId="62d82e2e-1a6b-4762-823d-9c4b60be5675" providerId="ADAL" clId="{025D4AA2-D7AB-4D3F-8DB6-FD5CFCE33E06}" dt="2022-07-04T12:37:44.032" v="442" actId="6549"/>
        <pc:sldMkLst>
          <pc:docMk/>
          <pc:sldMk cId="2765674469" sldId="343"/>
        </pc:sldMkLst>
        <pc:spChg chg="mod">
          <ac:chgData name="Odi, Uchenna O" userId="62d82e2e-1a6b-4762-823d-9c4b60be5675" providerId="ADAL" clId="{025D4AA2-D7AB-4D3F-8DB6-FD5CFCE33E06}" dt="2022-07-04T12:37:44.032" v="442" actId="6549"/>
          <ac:spMkLst>
            <pc:docMk/>
            <pc:sldMk cId="2765674469" sldId="343"/>
            <ac:spMk id="2" creationId="{3D4ABFC8-2BBF-4E4D-B049-5CCDF90BF127}"/>
          </ac:spMkLst>
        </pc:spChg>
        <pc:picChg chg="add mod">
          <ac:chgData name="Odi, Uchenna O" userId="62d82e2e-1a6b-4762-823d-9c4b60be5675" providerId="ADAL" clId="{025D4AA2-D7AB-4D3F-8DB6-FD5CFCE33E06}" dt="2022-07-04T12:35:33.746" v="411" actId="1076"/>
          <ac:picMkLst>
            <pc:docMk/>
            <pc:sldMk cId="2765674469" sldId="343"/>
            <ac:picMk id="5" creationId="{C53A7A9A-7EC4-4937-AD97-197AA1E68FFC}"/>
          </ac:picMkLst>
        </pc:picChg>
        <pc:picChg chg="del">
          <ac:chgData name="Odi, Uchenna O" userId="62d82e2e-1a6b-4762-823d-9c4b60be5675" providerId="ADAL" clId="{025D4AA2-D7AB-4D3F-8DB6-FD5CFCE33E06}" dt="2022-07-04T12:35:12.122" v="396" actId="478"/>
          <ac:picMkLst>
            <pc:docMk/>
            <pc:sldMk cId="2765674469" sldId="343"/>
            <ac:picMk id="8" creationId="{2B470AEE-707D-4FB5-8049-E99D9C01C5CD}"/>
          </ac:picMkLst>
        </pc:picChg>
      </pc:sldChg>
      <pc:sldChg chg="del">
        <pc:chgData name="Odi, Uchenna O" userId="62d82e2e-1a6b-4762-823d-9c4b60be5675" providerId="ADAL" clId="{025D4AA2-D7AB-4D3F-8DB6-FD5CFCE33E06}" dt="2022-07-04T12:33:37.019" v="395" actId="47"/>
        <pc:sldMkLst>
          <pc:docMk/>
          <pc:sldMk cId="2572600475" sldId="344"/>
        </pc:sldMkLst>
      </pc:sldChg>
      <pc:sldChg chg="modSp mod">
        <pc:chgData name="Odi, Uchenna O" userId="62d82e2e-1a6b-4762-823d-9c4b60be5675" providerId="ADAL" clId="{025D4AA2-D7AB-4D3F-8DB6-FD5CFCE33E06}" dt="2022-07-04T12:42:33.260" v="628" actId="20577"/>
        <pc:sldMkLst>
          <pc:docMk/>
          <pc:sldMk cId="3109846755" sldId="345"/>
        </pc:sldMkLst>
        <pc:spChg chg="mod">
          <ac:chgData name="Odi, Uchenna O" userId="62d82e2e-1a6b-4762-823d-9c4b60be5675" providerId="ADAL" clId="{025D4AA2-D7AB-4D3F-8DB6-FD5CFCE33E06}" dt="2022-07-04T12:42:33.260" v="628" actId="20577"/>
          <ac:spMkLst>
            <pc:docMk/>
            <pc:sldMk cId="3109846755" sldId="345"/>
            <ac:spMk id="2" creationId="{3C42B6D5-C3CB-47B9-BD64-B97F47ECC897}"/>
          </ac:spMkLst>
        </pc:spChg>
      </pc:sldChg>
      <pc:sldChg chg="addSp delSp modSp mod">
        <pc:chgData name="Odi, Uchenna O" userId="62d82e2e-1a6b-4762-823d-9c4b60be5675" providerId="ADAL" clId="{025D4AA2-D7AB-4D3F-8DB6-FD5CFCE33E06}" dt="2022-07-04T12:31:16.558" v="394" actId="1038"/>
        <pc:sldMkLst>
          <pc:docMk/>
          <pc:sldMk cId="1423322274" sldId="346"/>
        </pc:sldMkLst>
        <pc:picChg chg="add del mod">
          <ac:chgData name="Odi, Uchenna O" userId="62d82e2e-1a6b-4762-823d-9c4b60be5675" providerId="ADAL" clId="{025D4AA2-D7AB-4D3F-8DB6-FD5CFCE33E06}" dt="2022-07-04T12:29:33.297" v="388" actId="478"/>
          <ac:picMkLst>
            <pc:docMk/>
            <pc:sldMk cId="1423322274" sldId="346"/>
            <ac:picMk id="5" creationId="{020A3E28-72D5-4546-9D45-CF655260FDC2}"/>
          </ac:picMkLst>
        </pc:picChg>
        <pc:picChg chg="del">
          <ac:chgData name="Odi, Uchenna O" userId="62d82e2e-1a6b-4762-823d-9c4b60be5675" providerId="ADAL" clId="{025D4AA2-D7AB-4D3F-8DB6-FD5CFCE33E06}" dt="2022-07-04T12:29:27.011" v="385" actId="478"/>
          <ac:picMkLst>
            <pc:docMk/>
            <pc:sldMk cId="1423322274" sldId="346"/>
            <ac:picMk id="6" creationId="{D58A4E36-0FDD-4C8F-ADD3-19A89F468023}"/>
          </ac:picMkLst>
        </pc:picChg>
        <pc:picChg chg="add del mod">
          <ac:chgData name="Odi, Uchenna O" userId="62d82e2e-1a6b-4762-823d-9c4b60be5675" providerId="ADAL" clId="{025D4AA2-D7AB-4D3F-8DB6-FD5CFCE33E06}" dt="2022-07-04T12:29:36.004" v="389" actId="478"/>
          <ac:picMkLst>
            <pc:docMk/>
            <pc:sldMk cId="1423322274" sldId="346"/>
            <ac:picMk id="7" creationId="{A72FAEBD-E368-44C9-9092-5CA64EA43239}"/>
          </ac:picMkLst>
        </pc:picChg>
        <pc:picChg chg="add mod">
          <ac:chgData name="Odi, Uchenna O" userId="62d82e2e-1a6b-4762-823d-9c4b60be5675" providerId="ADAL" clId="{025D4AA2-D7AB-4D3F-8DB6-FD5CFCE33E06}" dt="2022-07-04T12:31:16.558" v="394" actId="1038"/>
          <ac:picMkLst>
            <pc:docMk/>
            <pc:sldMk cId="1423322274" sldId="346"/>
            <ac:picMk id="8" creationId="{A3FE67D7-A7E5-4D1C-9F06-1B5D2677B092}"/>
          </ac:picMkLst>
        </pc:picChg>
      </pc:sldChg>
      <pc:sldChg chg="addSp delSp modSp new mod">
        <pc:chgData name="Odi, Uchenna O" userId="62d82e2e-1a6b-4762-823d-9c4b60be5675" providerId="ADAL" clId="{025D4AA2-D7AB-4D3F-8DB6-FD5CFCE33E06}" dt="2022-11-16T23:34:07.586" v="958" actId="20577"/>
        <pc:sldMkLst>
          <pc:docMk/>
          <pc:sldMk cId="1092352898" sldId="347"/>
        </pc:sldMkLst>
        <pc:spChg chg="del mod">
          <ac:chgData name="Odi, Uchenna O" userId="62d82e2e-1a6b-4762-823d-9c4b60be5675" providerId="ADAL" clId="{025D4AA2-D7AB-4D3F-8DB6-FD5CFCE33E06}" dt="2022-11-16T23:07:41.720" v="798" actId="478"/>
          <ac:spMkLst>
            <pc:docMk/>
            <pc:sldMk cId="1092352898" sldId="347"/>
            <ac:spMk id="2" creationId="{06A10E46-C9C5-AE8C-05BF-710B0F548EED}"/>
          </ac:spMkLst>
        </pc:spChg>
        <pc:spChg chg="mod">
          <ac:chgData name="Odi, Uchenna O" userId="62d82e2e-1a6b-4762-823d-9c4b60be5675" providerId="ADAL" clId="{025D4AA2-D7AB-4D3F-8DB6-FD5CFCE33E06}" dt="2022-11-16T23:34:07.586" v="958" actId="20577"/>
          <ac:spMkLst>
            <pc:docMk/>
            <pc:sldMk cId="1092352898" sldId="347"/>
            <ac:spMk id="3" creationId="{55444BB1-C304-8DBF-E3F0-52BC0F164680}"/>
          </ac:spMkLst>
        </pc:spChg>
        <pc:picChg chg="add del mod">
          <ac:chgData name="Odi, Uchenna O" userId="62d82e2e-1a6b-4762-823d-9c4b60be5675" providerId="ADAL" clId="{025D4AA2-D7AB-4D3F-8DB6-FD5CFCE33E06}" dt="2022-11-16T23:08:59.228" v="802" actId="478"/>
          <ac:picMkLst>
            <pc:docMk/>
            <pc:sldMk cId="1092352898" sldId="347"/>
            <ac:picMk id="5" creationId="{AA75CE08-AB48-360C-15A4-D7FD3252BDBD}"/>
          </ac:picMkLst>
        </pc:picChg>
        <pc:picChg chg="add mod">
          <ac:chgData name="Odi, Uchenna O" userId="62d82e2e-1a6b-4762-823d-9c4b60be5675" providerId="ADAL" clId="{025D4AA2-D7AB-4D3F-8DB6-FD5CFCE33E06}" dt="2022-11-16T23:09:07.101" v="804" actId="1076"/>
          <ac:picMkLst>
            <pc:docMk/>
            <pc:sldMk cId="1092352898" sldId="347"/>
            <ac:picMk id="7" creationId="{52A05D73-F339-BC14-DD4B-61D507F73453}"/>
          </ac:picMkLst>
        </pc:picChg>
      </pc:sldChg>
      <pc:sldChg chg="addSp delSp modSp add mod">
        <pc:chgData name="Odi, Uchenna O" userId="62d82e2e-1a6b-4762-823d-9c4b60be5675" providerId="ADAL" clId="{025D4AA2-D7AB-4D3F-8DB6-FD5CFCE33E06}" dt="2022-11-16T23:34:29.838" v="991" actId="20577"/>
        <pc:sldMkLst>
          <pc:docMk/>
          <pc:sldMk cId="4260622022" sldId="348"/>
        </pc:sldMkLst>
        <pc:spChg chg="mod">
          <ac:chgData name="Odi, Uchenna O" userId="62d82e2e-1a6b-4762-823d-9c4b60be5675" providerId="ADAL" clId="{025D4AA2-D7AB-4D3F-8DB6-FD5CFCE33E06}" dt="2022-11-16T23:34:29.838" v="991" actId="20577"/>
          <ac:spMkLst>
            <pc:docMk/>
            <pc:sldMk cId="4260622022" sldId="348"/>
            <ac:spMk id="3" creationId="{55444BB1-C304-8DBF-E3F0-52BC0F164680}"/>
          </ac:spMkLst>
        </pc:spChg>
        <pc:picChg chg="add mod">
          <ac:chgData name="Odi, Uchenna O" userId="62d82e2e-1a6b-4762-823d-9c4b60be5675" providerId="ADAL" clId="{025D4AA2-D7AB-4D3F-8DB6-FD5CFCE33E06}" dt="2022-11-16T23:23:48.413" v="875" actId="14100"/>
          <ac:picMkLst>
            <pc:docMk/>
            <pc:sldMk cId="4260622022" sldId="348"/>
            <ac:picMk id="4" creationId="{0AD0AB8D-4BBE-0326-B638-00B72AD0D7C1}"/>
          </ac:picMkLst>
        </pc:picChg>
        <pc:picChg chg="del">
          <ac:chgData name="Odi, Uchenna O" userId="62d82e2e-1a6b-4762-823d-9c4b60be5675" providerId="ADAL" clId="{025D4AA2-D7AB-4D3F-8DB6-FD5CFCE33E06}" dt="2022-11-16T23:21:39.753" v="869" actId="478"/>
          <ac:picMkLst>
            <pc:docMk/>
            <pc:sldMk cId="4260622022" sldId="348"/>
            <ac:picMk id="7" creationId="{52A05D73-F339-BC14-DD4B-61D507F73453}"/>
          </ac:picMkLst>
        </pc:picChg>
      </pc:sldChg>
      <pc:sldChg chg="addSp delSp modSp new mod">
        <pc:chgData name="Odi, Uchenna O" userId="62d82e2e-1a6b-4762-823d-9c4b60be5675" providerId="ADAL" clId="{025D4AA2-D7AB-4D3F-8DB6-FD5CFCE33E06}" dt="2022-11-16T23:33:19.644" v="936" actId="6549"/>
        <pc:sldMkLst>
          <pc:docMk/>
          <pc:sldMk cId="799044510" sldId="349"/>
        </pc:sldMkLst>
        <pc:spChg chg="del">
          <ac:chgData name="Odi, Uchenna O" userId="62d82e2e-1a6b-4762-823d-9c4b60be5675" providerId="ADAL" clId="{025D4AA2-D7AB-4D3F-8DB6-FD5CFCE33E06}" dt="2022-11-16T23:31:16.859" v="888" actId="478"/>
          <ac:spMkLst>
            <pc:docMk/>
            <pc:sldMk cId="799044510" sldId="349"/>
            <ac:spMk id="2" creationId="{18D0FF5E-0CD1-F563-18AE-EF6CE49424BF}"/>
          </ac:spMkLst>
        </pc:spChg>
        <pc:spChg chg="del">
          <ac:chgData name="Odi, Uchenna O" userId="62d82e2e-1a6b-4762-823d-9c4b60be5675" providerId="ADAL" clId="{025D4AA2-D7AB-4D3F-8DB6-FD5CFCE33E06}" dt="2022-11-16T23:31:15.634" v="887" actId="478"/>
          <ac:spMkLst>
            <pc:docMk/>
            <pc:sldMk cId="799044510" sldId="349"/>
            <ac:spMk id="3" creationId="{4474B017-AF52-0BA6-32E2-32AF84333354}"/>
          </ac:spMkLst>
        </pc:spChg>
        <pc:spChg chg="add mod">
          <ac:chgData name="Odi, Uchenna O" userId="62d82e2e-1a6b-4762-823d-9c4b60be5675" providerId="ADAL" clId="{025D4AA2-D7AB-4D3F-8DB6-FD5CFCE33E06}" dt="2022-11-16T23:33:19.644" v="936" actId="6549"/>
          <ac:spMkLst>
            <pc:docMk/>
            <pc:sldMk cId="799044510" sldId="349"/>
            <ac:spMk id="8" creationId="{1388C434-9C52-A464-92F7-28C664E81C75}"/>
          </ac:spMkLst>
        </pc:spChg>
        <pc:picChg chg="add del">
          <ac:chgData name="Odi, Uchenna O" userId="62d82e2e-1a6b-4762-823d-9c4b60be5675" providerId="ADAL" clId="{025D4AA2-D7AB-4D3F-8DB6-FD5CFCE33E06}" dt="2022-11-16T23:31:20.527" v="890" actId="478"/>
          <ac:picMkLst>
            <pc:docMk/>
            <pc:sldMk cId="799044510" sldId="349"/>
            <ac:picMk id="5" creationId="{47ABBCAF-A4FE-8879-D4BE-4D16B912D61D}"/>
          </ac:picMkLst>
        </pc:picChg>
        <pc:picChg chg="add">
          <ac:chgData name="Odi, Uchenna O" userId="62d82e2e-1a6b-4762-823d-9c4b60be5675" providerId="ADAL" clId="{025D4AA2-D7AB-4D3F-8DB6-FD5CFCE33E06}" dt="2022-11-16T23:32:05.642" v="891" actId="22"/>
          <ac:picMkLst>
            <pc:docMk/>
            <pc:sldMk cId="799044510" sldId="349"/>
            <ac:picMk id="7" creationId="{77670FED-DBB2-F2E1-CA1A-8F9D611C737C}"/>
          </ac:picMkLst>
        </pc:picChg>
      </pc:sldChg>
      <pc:sldChg chg="new del">
        <pc:chgData name="Odi, Uchenna O" userId="62d82e2e-1a6b-4762-823d-9c4b60be5675" providerId="ADAL" clId="{025D4AA2-D7AB-4D3F-8DB6-FD5CFCE33E06}" dt="2022-11-16T23:37:16.633" v="1001" actId="47"/>
        <pc:sldMkLst>
          <pc:docMk/>
          <pc:sldMk cId="3065109239" sldId="350"/>
        </pc:sldMkLst>
      </pc:sldChg>
      <pc:sldChg chg="addSp delSp modSp add mod">
        <pc:chgData name="Odi, Uchenna O" userId="62d82e2e-1a6b-4762-823d-9c4b60be5675" providerId="ADAL" clId="{025D4AA2-D7AB-4D3F-8DB6-FD5CFCE33E06}" dt="2022-11-17T00:12:57.577" v="1137" actId="1076"/>
        <pc:sldMkLst>
          <pc:docMk/>
          <pc:sldMk cId="1042588121" sldId="351"/>
        </pc:sldMkLst>
        <pc:spChg chg="add del">
          <ac:chgData name="Odi, Uchenna O" userId="62d82e2e-1a6b-4762-823d-9c4b60be5675" providerId="ADAL" clId="{025D4AA2-D7AB-4D3F-8DB6-FD5CFCE33E06}" dt="2022-11-16T23:36:46.578" v="996"/>
          <ac:spMkLst>
            <pc:docMk/>
            <pc:sldMk cId="1042588121" sldId="351"/>
            <ac:spMk id="2" creationId="{25441BE9-34E0-7E23-2F84-E55F45B26619}"/>
          </ac:spMkLst>
        </pc:spChg>
        <pc:spChg chg="add del">
          <ac:chgData name="Odi, Uchenna O" userId="62d82e2e-1a6b-4762-823d-9c4b60be5675" providerId="ADAL" clId="{025D4AA2-D7AB-4D3F-8DB6-FD5CFCE33E06}" dt="2022-11-16T23:37:02.477" v="998"/>
          <ac:spMkLst>
            <pc:docMk/>
            <pc:sldMk cId="1042588121" sldId="351"/>
            <ac:spMk id="5" creationId="{C30ED9BB-E72C-9F06-7A04-5534643C93CC}"/>
          </ac:spMkLst>
        </pc:spChg>
        <pc:spChg chg="add mod">
          <ac:chgData name="Odi, Uchenna O" userId="62d82e2e-1a6b-4762-823d-9c4b60be5675" providerId="ADAL" clId="{025D4AA2-D7AB-4D3F-8DB6-FD5CFCE33E06}" dt="2022-11-16T23:43:48.553" v="1091" actId="20577"/>
          <ac:spMkLst>
            <pc:docMk/>
            <pc:sldMk cId="1042588121" sldId="351"/>
            <ac:spMk id="7" creationId="{EDD69488-43A1-291E-580E-D2E966B32C56}"/>
          </ac:spMkLst>
        </pc:spChg>
        <pc:picChg chg="del">
          <ac:chgData name="Odi, Uchenna O" userId="62d82e2e-1a6b-4762-823d-9c4b60be5675" providerId="ADAL" clId="{025D4AA2-D7AB-4D3F-8DB6-FD5CFCE33E06}" dt="2022-11-16T23:36:17.866" v="994" actId="478"/>
          <ac:picMkLst>
            <pc:docMk/>
            <pc:sldMk cId="1042588121" sldId="351"/>
            <ac:picMk id="4" creationId="{0AD0AB8D-4BBE-0326-B638-00B72AD0D7C1}"/>
          </ac:picMkLst>
        </pc:picChg>
        <pc:picChg chg="add mod">
          <ac:chgData name="Odi, Uchenna O" userId="62d82e2e-1a6b-4762-823d-9c4b60be5675" providerId="ADAL" clId="{025D4AA2-D7AB-4D3F-8DB6-FD5CFCE33E06}" dt="2022-11-16T23:37:42.098" v="1015" actId="1076"/>
          <ac:picMkLst>
            <pc:docMk/>
            <pc:sldMk cId="1042588121" sldId="351"/>
            <ac:picMk id="6" creationId="{448812F4-F9BE-52C3-B4BF-878FD3D1DFC8}"/>
          </ac:picMkLst>
        </pc:picChg>
        <pc:picChg chg="add mod modCrop">
          <ac:chgData name="Odi, Uchenna O" userId="62d82e2e-1a6b-4762-823d-9c4b60be5675" providerId="ADAL" clId="{025D4AA2-D7AB-4D3F-8DB6-FD5CFCE33E06}" dt="2022-11-16T23:42:38.787" v="1048" actId="1076"/>
          <ac:picMkLst>
            <pc:docMk/>
            <pc:sldMk cId="1042588121" sldId="351"/>
            <ac:picMk id="9" creationId="{3904D7C9-7428-C554-595E-8795CEAFAB91}"/>
          </ac:picMkLst>
        </pc:picChg>
        <pc:picChg chg="add mod modCrop">
          <ac:chgData name="Odi, Uchenna O" userId="62d82e2e-1a6b-4762-823d-9c4b60be5675" providerId="ADAL" clId="{025D4AA2-D7AB-4D3F-8DB6-FD5CFCE33E06}" dt="2022-11-17T00:12:57.577" v="1137" actId="1076"/>
          <ac:picMkLst>
            <pc:docMk/>
            <pc:sldMk cId="1042588121" sldId="351"/>
            <ac:picMk id="10" creationId="{9538A9B3-C3A4-EED7-5800-A177A521D14E}"/>
          </ac:picMkLst>
        </pc:picChg>
      </pc:sldChg>
      <pc:sldChg chg="add">
        <pc:chgData name="Odi, Uchenna O" userId="62d82e2e-1a6b-4762-823d-9c4b60be5675" providerId="ADAL" clId="{025D4AA2-D7AB-4D3F-8DB6-FD5CFCE33E06}" dt="2022-11-16T23:47:50.694" v="1093"/>
        <pc:sldMkLst>
          <pc:docMk/>
          <pc:sldMk cId="1384040277" sldId="352"/>
        </pc:sldMkLst>
      </pc:sldChg>
      <pc:sldChg chg="addSp delSp modSp add mod ord">
        <pc:chgData name="Odi, Uchenna O" userId="62d82e2e-1a6b-4762-823d-9c4b60be5675" providerId="ADAL" clId="{025D4AA2-D7AB-4D3F-8DB6-FD5CFCE33E06}" dt="2022-11-16T23:52:29.624" v="1102" actId="6549"/>
        <pc:sldMkLst>
          <pc:docMk/>
          <pc:sldMk cId="1617813303" sldId="353"/>
        </pc:sldMkLst>
        <pc:spChg chg="mod">
          <ac:chgData name="Odi, Uchenna O" userId="62d82e2e-1a6b-4762-823d-9c4b60be5675" providerId="ADAL" clId="{025D4AA2-D7AB-4D3F-8DB6-FD5CFCE33E06}" dt="2022-11-16T23:52:29.624" v="1102" actId="6549"/>
          <ac:spMkLst>
            <pc:docMk/>
            <pc:sldMk cId="1617813303" sldId="353"/>
            <ac:spMk id="3" creationId="{55444BB1-C304-8DBF-E3F0-52BC0F164680}"/>
          </ac:spMkLst>
        </pc:spChg>
        <pc:picChg chg="add mod">
          <ac:chgData name="Odi, Uchenna O" userId="62d82e2e-1a6b-4762-823d-9c4b60be5675" providerId="ADAL" clId="{025D4AA2-D7AB-4D3F-8DB6-FD5CFCE33E06}" dt="2022-11-16T23:52:21.526" v="1099" actId="1076"/>
          <ac:picMkLst>
            <pc:docMk/>
            <pc:sldMk cId="1617813303" sldId="353"/>
            <ac:picMk id="4" creationId="{DEB153DE-4869-0112-8987-51793F7C2303}"/>
          </ac:picMkLst>
        </pc:picChg>
        <pc:picChg chg="del">
          <ac:chgData name="Odi, Uchenna O" userId="62d82e2e-1a6b-4762-823d-9c4b60be5675" providerId="ADAL" clId="{025D4AA2-D7AB-4D3F-8DB6-FD5CFCE33E06}" dt="2022-11-16T23:52:13.335" v="1097" actId="478"/>
          <ac:picMkLst>
            <pc:docMk/>
            <pc:sldMk cId="1617813303" sldId="353"/>
            <ac:picMk id="7" creationId="{52A05D73-F339-BC14-DD4B-61D507F73453}"/>
          </ac:picMkLst>
        </pc:picChg>
      </pc:sldChg>
      <pc:sldChg chg="add del ord">
        <pc:chgData name="Odi, Uchenna O" userId="62d82e2e-1a6b-4762-823d-9c4b60be5675" providerId="ADAL" clId="{025D4AA2-D7AB-4D3F-8DB6-FD5CFCE33E06}" dt="2022-11-17T00:00:24.681" v="1124" actId="47"/>
        <pc:sldMkLst>
          <pc:docMk/>
          <pc:sldMk cId="783419638" sldId="354"/>
        </pc:sldMkLst>
      </pc:sldChg>
      <pc:sldChg chg="addSp delSp modSp add mod">
        <pc:chgData name="Odi, Uchenna O" userId="62d82e2e-1a6b-4762-823d-9c4b60be5675" providerId="ADAL" clId="{025D4AA2-D7AB-4D3F-8DB6-FD5CFCE33E06}" dt="2022-11-17T00:11:27.802" v="1135" actId="123"/>
        <pc:sldMkLst>
          <pc:docMk/>
          <pc:sldMk cId="1349456791" sldId="355"/>
        </pc:sldMkLst>
        <pc:spChg chg="mod">
          <ac:chgData name="Odi, Uchenna O" userId="62d82e2e-1a6b-4762-823d-9c4b60be5675" providerId="ADAL" clId="{025D4AA2-D7AB-4D3F-8DB6-FD5CFCE33E06}" dt="2022-11-16T23:57:02.797" v="1110" actId="57"/>
          <ac:spMkLst>
            <pc:docMk/>
            <pc:sldMk cId="1349456791" sldId="355"/>
            <ac:spMk id="3" creationId="{55444BB1-C304-8DBF-E3F0-52BC0F164680}"/>
          </ac:spMkLst>
        </pc:spChg>
        <pc:spChg chg="add mod">
          <ac:chgData name="Odi, Uchenna O" userId="62d82e2e-1a6b-4762-823d-9c4b60be5675" providerId="ADAL" clId="{025D4AA2-D7AB-4D3F-8DB6-FD5CFCE33E06}" dt="2022-11-17T00:11:27.802" v="1135" actId="123"/>
          <ac:spMkLst>
            <pc:docMk/>
            <pc:sldMk cId="1349456791" sldId="355"/>
            <ac:spMk id="6" creationId="{096B35C2-94AC-76CA-93EF-3208BF155501}"/>
          </ac:spMkLst>
        </pc:spChg>
        <pc:picChg chg="del">
          <ac:chgData name="Odi, Uchenna O" userId="62d82e2e-1a6b-4762-823d-9c4b60be5675" providerId="ADAL" clId="{025D4AA2-D7AB-4D3F-8DB6-FD5CFCE33E06}" dt="2022-11-16T23:56:43.680" v="1107" actId="478"/>
          <ac:picMkLst>
            <pc:docMk/>
            <pc:sldMk cId="1349456791" sldId="355"/>
            <ac:picMk id="4" creationId="{0AD0AB8D-4BBE-0326-B638-00B72AD0D7C1}"/>
          </ac:picMkLst>
        </pc:picChg>
        <pc:picChg chg="add mod">
          <ac:chgData name="Odi, Uchenna O" userId="62d82e2e-1a6b-4762-823d-9c4b60be5675" providerId="ADAL" clId="{025D4AA2-D7AB-4D3F-8DB6-FD5CFCE33E06}" dt="2022-11-17T00:09:37.168" v="1127" actId="1076"/>
          <ac:picMkLst>
            <pc:docMk/>
            <pc:sldMk cId="1349456791" sldId="355"/>
            <ac:picMk id="5" creationId="{A3DF0423-2996-4B47-FC70-6A07692105E2}"/>
          </ac:picMkLst>
        </pc:picChg>
      </pc:sldChg>
    </pc:docChg>
  </pc:docChgLst>
  <pc:docChgLst>
    <pc:chgData name="Odi, Uchenna O" userId="62d82e2e-1a6b-4762-823d-9c4b60be5675" providerId="ADAL" clId="{AB71E63F-057E-46BE-8139-788F5CDF68DC}"/>
    <pc:docChg chg="undo redo custSel addSld delSld modSld">
      <pc:chgData name="Odi, Uchenna O" userId="62d82e2e-1a6b-4762-823d-9c4b60be5675" providerId="ADAL" clId="{AB71E63F-057E-46BE-8139-788F5CDF68DC}" dt="2022-12-23T03:25:43.117" v="2485" actId="1076"/>
      <pc:docMkLst>
        <pc:docMk/>
      </pc:docMkLst>
      <pc:sldChg chg="modSp mod">
        <pc:chgData name="Odi, Uchenna O" userId="62d82e2e-1a6b-4762-823d-9c4b60be5675" providerId="ADAL" clId="{AB71E63F-057E-46BE-8139-788F5CDF68DC}" dt="2022-12-22T23:00:50.972" v="29" actId="20577"/>
        <pc:sldMkLst>
          <pc:docMk/>
          <pc:sldMk cId="64921132" sldId="256"/>
        </pc:sldMkLst>
        <pc:spChg chg="mod">
          <ac:chgData name="Odi, Uchenna O" userId="62d82e2e-1a6b-4762-823d-9c4b60be5675" providerId="ADAL" clId="{AB71E63F-057E-46BE-8139-788F5CDF68DC}" dt="2022-12-22T23:00:50.972" v="29" actId="20577"/>
          <ac:spMkLst>
            <pc:docMk/>
            <pc:sldMk cId="64921132" sldId="256"/>
            <ac:spMk id="2" creationId="{00000000-0000-0000-0000-000000000000}"/>
          </ac:spMkLst>
        </pc:spChg>
      </pc:sldChg>
      <pc:sldChg chg="addSp delSp modSp mod">
        <pc:chgData name="Odi, Uchenna O" userId="62d82e2e-1a6b-4762-823d-9c4b60be5675" providerId="ADAL" clId="{AB71E63F-057E-46BE-8139-788F5CDF68DC}" dt="2022-12-23T03:25:22.200" v="2484" actId="1076"/>
        <pc:sldMkLst>
          <pc:docMk/>
          <pc:sldMk cId="3225456858" sldId="334"/>
        </pc:sldMkLst>
        <pc:spChg chg="mod">
          <ac:chgData name="Odi, Uchenna O" userId="62d82e2e-1a6b-4762-823d-9c4b60be5675" providerId="ADAL" clId="{AB71E63F-057E-46BE-8139-788F5CDF68DC}" dt="2022-12-23T03:24:53.971" v="2467" actId="14100"/>
          <ac:spMkLst>
            <pc:docMk/>
            <pc:sldMk cId="3225456858" sldId="334"/>
            <ac:spMk id="2" creationId="{3C42B6D5-C3CB-47B9-BD64-B97F47ECC897}"/>
          </ac:spMkLst>
        </pc:spChg>
        <pc:spChg chg="add del">
          <ac:chgData name="Odi, Uchenna O" userId="62d82e2e-1a6b-4762-823d-9c4b60be5675" providerId="ADAL" clId="{AB71E63F-057E-46BE-8139-788F5CDF68DC}" dt="2022-12-23T03:24:37.404" v="2464"/>
          <ac:spMkLst>
            <pc:docMk/>
            <pc:sldMk cId="3225456858" sldId="334"/>
            <ac:spMk id="4" creationId="{C5D801F6-2F9C-30E5-574B-8AD1E3F1F5DE}"/>
          </ac:spMkLst>
        </pc:spChg>
        <pc:picChg chg="add mod">
          <ac:chgData name="Odi, Uchenna O" userId="62d82e2e-1a6b-4762-823d-9c4b60be5675" providerId="ADAL" clId="{AB71E63F-057E-46BE-8139-788F5CDF68DC}" dt="2022-12-23T03:25:22.200" v="2484" actId="1076"/>
          <ac:picMkLst>
            <pc:docMk/>
            <pc:sldMk cId="3225456858" sldId="334"/>
            <ac:picMk id="5" creationId="{C6B566DB-0BCA-7572-4609-01FC34F0C4E3}"/>
          </ac:picMkLst>
        </pc:picChg>
      </pc:sldChg>
      <pc:sldChg chg="del">
        <pc:chgData name="Odi, Uchenna O" userId="62d82e2e-1a6b-4762-823d-9c4b60be5675" providerId="ADAL" clId="{AB71E63F-057E-46BE-8139-788F5CDF68DC}" dt="2022-12-23T02:53:41.046" v="703" actId="47"/>
        <pc:sldMkLst>
          <pc:docMk/>
          <pc:sldMk cId="4280855347" sldId="335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1688087854" sldId="336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3671909949" sldId="337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2698973483" sldId="338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638475188" sldId="339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3991936955" sldId="340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3582682506" sldId="341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1716661013" sldId="342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2765674469" sldId="343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3109846755" sldId="345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1423322274" sldId="346"/>
        </pc:sldMkLst>
      </pc:sldChg>
      <pc:sldChg chg="del">
        <pc:chgData name="Odi, Uchenna O" userId="62d82e2e-1a6b-4762-823d-9c4b60be5675" providerId="ADAL" clId="{AB71E63F-057E-46BE-8139-788F5CDF68DC}" dt="2022-12-22T23:09:16.750" v="304" actId="47"/>
        <pc:sldMkLst>
          <pc:docMk/>
          <pc:sldMk cId="1092352898" sldId="347"/>
        </pc:sldMkLst>
      </pc:sldChg>
      <pc:sldChg chg="addSp delSp modSp mod">
        <pc:chgData name="Odi, Uchenna O" userId="62d82e2e-1a6b-4762-823d-9c4b60be5675" providerId="ADAL" clId="{AB71E63F-057E-46BE-8139-788F5CDF68DC}" dt="2022-12-23T03:18:41.607" v="2373" actId="20577"/>
        <pc:sldMkLst>
          <pc:docMk/>
          <pc:sldMk cId="4260622022" sldId="348"/>
        </pc:sldMkLst>
        <pc:spChg chg="mod">
          <ac:chgData name="Odi, Uchenna O" userId="62d82e2e-1a6b-4762-823d-9c4b60be5675" providerId="ADAL" clId="{AB71E63F-057E-46BE-8139-788F5CDF68DC}" dt="2022-12-23T03:17:29.390" v="2230" actId="20577"/>
          <ac:spMkLst>
            <pc:docMk/>
            <pc:sldMk cId="4260622022" sldId="348"/>
            <ac:spMk id="3" creationId="{55444BB1-C304-8DBF-E3F0-52BC0F164680}"/>
          </ac:spMkLst>
        </pc:spChg>
        <pc:spChg chg="add del mod">
          <ac:chgData name="Odi, Uchenna O" userId="62d82e2e-1a6b-4762-823d-9c4b60be5675" providerId="ADAL" clId="{AB71E63F-057E-46BE-8139-788F5CDF68DC}" dt="2022-12-23T03:09:00.547" v="1060" actId="478"/>
          <ac:spMkLst>
            <pc:docMk/>
            <pc:sldMk cId="4260622022" sldId="348"/>
            <ac:spMk id="9" creationId="{04F500E2-C753-79A0-E408-82ED824889FB}"/>
          </ac:spMkLst>
        </pc:spChg>
        <pc:spChg chg="add mod">
          <ac:chgData name="Odi, Uchenna O" userId="62d82e2e-1a6b-4762-823d-9c4b60be5675" providerId="ADAL" clId="{AB71E63F-057E-46BE-8139-788F5CDF68DC}" dt="2022-12-23T03:18:41.607" v="2373" actId="20577"/>
          <ac:spMkLst>
            <pc:docMk/>
            <pc:sldMk cId="4260622022" sldId="348"/>
            <ac:spMk id="10" creationId="{01F6D8BE-B19E-CBDA-A199-93C0462B94EF}"/>
          </ac:spMkLst>
        </pc:spChg>
        <pc:picChg chg="del">
          <ac:chgData name="Odi, Uchenna O" userId="62d82e2e-1a6b-4762-823d-9c4b60be5675" providerId="ADAL" clId="{AB71E63F-057E-46BE-8139-788F5CDF68DC}" dt="2022-12-22T23:14:42.581" v="305" actId="478"/>
          <ac:picMkLst>
            <pc:docMk/>
            <pc:sldMk cId="4260622022" sldId="348"/>
            <ac:picMk id="4" creationId="{0AD0AB8D-4BBE-0326-B638-00B72AD0D7C1}"/>
          </ac:picMkLst>
        </pc:picChg>
        <pc:picChg chg="add del mod">
          <ac:chgData name="Odi, Uchenna O" userId="62d82e2e-1a6b-4762-823d-9c4b60be5675" providerId="ADAL" clId="{AB71E63F-057E-46BE-8139-788F5CDF68DC}" dt="2022-12-23T03:02:28.756" v="809" actId="478"/>
          <ac:picMkLst>
            <pc:docMk/>
            <pc:sldMk cId="4260622022" sldId="348"/>
            <ac:picMk id="5" creationId="{81B5D0A0-332F-B1FE-28F6-7C2A46678A44}"/>
          </ac:picMkLst>
        </pc:picChg>
        <pc:picChg chg="add mod">
          <ac:chgData name="Odi, Uchenna O" userId="62d82e2e-1a6b-4762-823d-9c4b60be5675" providerId="ADAL" clId="{AB71E63F-057E-46BE-8139-788F5CDF68DC}" dt="2022-12-23T03:16:24.817" v="2204" actId="1035"/>
          <ac:picMkLst>
            <pc:docMk/>
            <pc:sldMk cId="4260622022" sldId="348"/>
            <ac:picMk id="7" creationId="{6CB4E467-8532-2AE2-EA81-E733D70ADD54}"/>
          </ac:picMkLst>
        </pc:picChg>
      </pc:sldChg>
      <pc:sldChg chg="modSp add mod">
        <pc:chgData name="Odi, Uchenna O" userId="62d82e2e-1a6b-4762-823d-9c4b60be5675" providerId="ADAL" clId="{AB71E63F-057E-46BE-8139-788F5CDF68DC}" dt="2022-12-23T03:20:57.519" v="2408" actId="20577"/>
        <pc:sldMkLst>
          <pc:docMk/>
          <pc:sldMk cId="183059886" sldId="349"/>
        </pc:sldMkLst>
        <pc:spChg chg="mod">
          <ac:chgData name="Odi, Uchenna O" userId="62d82e2e-1a6b-4762-823d-9c4b60be5675" providerId="ADAL" clId="{AB71E63F-057E-46BE-8139-788F5CDF68DC}" dt="2022-12-23T03:20:57.519" v="2408" actId="20577"/>
          <ac:spMkLst>
            <pc:docMk/>
            <pc:sldMk cId="183059886" sldId="349"/>
            <ac:spMk id="3" creationId="{55444BB1-C304-8DBF-E3F0-52BC0F164680}"/>
          </ac:spMkLst>
        </pc:spChg>
      </pc:sldChg>
      <pc:sldChg chg="del">
        <pc:chgData name="Odi, Uchenna O" userId="62d82e2e-1a6b-4762-823d-9c4b60be5675" providerId="ADAL" clId="{AB71E63F-057E-46BE-8139-788F5CDF68DC}" dt="2022-12-22T23:09:13.555" v="303" actId="47"/>
        <pc:sldMkLst>
          <pc:docMk/>
          <pc:sldMk cId="799044510" sldId="349"/>
        </pc:sldMkLst>
      </pc:sldChg>
      <pc:sldChg chg="addSp delSp modSp add mod">
        <pc:chgData name="Odi, Uchenna O" userId="62d82e2e-1a6b-4762-823d-9c4b60be5675" providerId="ADAL" clId="{AB71E63F-057E-46BE-8139-788F5CDF68DC}" dt="2022-12-23T03:25:43.117" v="2485" actId="1076"/>
        <pc:sldMkLst>
          <pc:docMk/>
          <pc:sldMk cId="3040429066" sldId="350"/>
        </pc:sldMkLst>
        <pc:spChg chg="mod">
          <ac:chgData name="Odi, Uchenna O" userId="62d82e2e-1a6b-4762-823d-9c4b60be5675" providerId="ADAL" clId="{AB71E63F-057E-46BE-8139-788F5CDF68DC}" dt="2022-12-23T03:21:28.618" v="2462" actId="20577"/>
          <ac:spMkLst>
            <pc:docMk/>
            <pc:sldMk cId="3040429066" sldId="350"/>
            <ac:spMk id="3" creationId="{55444BB1-C304-8DBF-E3F0-52BC0F164680}"/>
          </ac:spMkLst>
        </pc:spChg>
        <pc:picChg chg="add mod">
          <ac:chgData name="Odi, Uchenna O" userId="62d82e2e-1a6b-4762-823d-9c4b60be5675" providerId="ADAL" clId="{AB71E63F-057E-46BE-8139-788F5CDF68DC}" dt="2022-12-23T03:25:43.117" v="2485" actId="1076"/>
          <ac:picMkLst>
            <pc:docMk/>
            <pc:sldMk cId="3040429066" sldId="350"/>
            <ac:picMk id="4" creationId="{959E8F8B-6968-1CF8-DD13-2204258B2873}"/>
          </ac:picMkLst>
        </pc:picChg>
        <pc:picChg chg="del">
          <ac:chgData name="Odi, Uchenna O" userId="62d82e2e-1a6b-4762-823d-9c4b60be5675" providerId="ADAL" clId="{AB71E63F-057E-46BE-8139-788F5CDF68DC}" dt="2022-12-23T03:20:37.162" v="2375" actId="478"/>
          <ac:picMkLst>
            <pc:docMk/>
            <pc:sldMk cId="3040429066" sldId="350"/>
            <ac:picMk id="5" creationId="{81B5D0A0-332F-B1FE-28F6-7C2A46678A44}"/>
          </ac:picMkLst>
        </pc:picChg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1042588121" sldId="351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1384040277" sldId="352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1617813303" sldId="353"/>
        </pc:sldMkLst>
      </pc:sldChg>
      <pc:sldChg chg="del">
        <pc:chgData name="Odi, Uchenna O" userId="62d82e2e-1a6b-4762-823d-9c4b60be5675" providerId="ADAL" clId="{AB71E63F-057E-46BE-8139-788F5CDF68DC}" dt="2022-12-22T23:15:30.783" v="346" actId="47"/>
        <pc:sldMkLst>
          <pc:docMk/>
          <pc:sldMk cId="1349456791" sldId="3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B80099E-5A07-CA4F-BAE2-9077B7C22423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DEBE4A5-F272-0D4E-83BD-78A7A958B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59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91662BF-1C7E-EE4A-8EB4-A61DC866F4F3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7726E52-79DF-1742-BB7A-53D58EC4FE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48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94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4542" algn="l" defTabSz="394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89101" algn="l" defTabSz="394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83656" algn="l" defTabSz="394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78209" algn="l" defTabSz="394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72762" algn="l" defTabSz="394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67322" algn="l" defTabSz="394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61854" algn="l" defTabSz="394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56415" algn="l" defTabSz="394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26E52-79DF-1742-BB7A-53D58EC4FE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1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ver_circl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9524"/>
            <a:ext cx="5626608" cy="2791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1030295"/>
            <a:ext cx="8231187" cy="1215129"/>
          </a:xfrm>
        </p:spPr>
        <p:txBody>
          <a:bodyPr/>
          <a:lstStyle>
            <a:lvl1pPr>
              <a:defRPr sz="4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89" y="2427690"/>
            <a:ext cx="4113212" cy="513958"/>
          </a:xfrm>
        </p:spPr>
        <p:txBody>
          <a:bodyPr/>
          <a:lstStyle>
            <a:lvl1pPr marL="0" indent="0" algn="l">
              <a:buNone/>
              <a:defRPr sz="1000" b="1" cap="all">
                <a:solidFill>
                  <a:srgbClr val="55565A"/>
                </a:solidFill>
              </a:defRPr>
            </a:lvl1pPr>
            <a:lvl2pPr marL="39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0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7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7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SA_LOGO_ONLINE_TAGLINE_SPOT_POS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7253" y="4761757"/>
            <a:ext cx="1969008" cy="146304"/>
          </a:xfrm>
          <a:prstGeom prst="rect">
            <a:avLst/>
          </a:prstGeom>
        </p:spPr>
      </p:pic>
      <p:pic>
        <p:nvPicPr>
          <p:cNvPr id="5" name="Picture 4" descr="SA_PRINT_LOGO_MRKT_SPOT_PO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06" y="246705"/>
            <a:ext cx="1957012" cy="6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98" y="191195"/>
            <a:ext cx="8263247" cy="512589"/>
          </a:xfrm>
        </p:spPr>
        <p:txBody>
          <a:bodyPr anchor="t"/>
          <a:lstStyle>
            <a:lvl1pPr algn="l"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98" y="724239"/>
            <a:ext cx="8263247" cy="513385"/>
          </a:xfrm>
        </p:spPr>
        <p:txBody>
          <a:bodyPr anchor="t"/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396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3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01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68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36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80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770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737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98" y="2510033"/>
            <a:ext cx="8263247" cy="2152505"/>
          </a:xfrm>
        </p:spPr>
        <p:txBody>
          <a:bodyPr vert="horz" lIns="0" tIns="39673" rIns="0" bIns="39673" rtlCol="0" anchor="t">
            <a:noAutofit/>
          </a:bodyPr>
          <a:lstStyle>
            <a:lvl1pPr marL="0" indent="0">
              <a:buNone/>
              <a:defRPr lang="en-US" sz="177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4809" y="4777991"/>
            <a:ext cx="267630" cy="168441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algn="l" defTabSz="396720" eaLnBrk="1" fontAlgn="auto" hangingPunct="1">
              <a:spcBef>
                <a:spcPts val="0"/>
              </a:spcBef>
              <a:spcAft>
                <a:spcPts val="0"/>
              </a:spcAft>
            </a:pPr>
            <a:fld id="{965A9741-32FB-9942-AAE4-37C9D12D3D1F}" type="slidenum">
              <a:rPr lang="en-US" smtClean="0">
                <a:solidFill>
                  <a:prstClr val="white"/>
                </a:solidFill>
                <a:latin typeface="Trebuchet MS"/>
                <a:ea typeface="+mn-ea"/>
                <a:cs typeface="+mn-cs"/>
              </a:rPr>
              <a:pPr algn="l" defTabSz="39672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4779515"/>
            <a:ext cx="542989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Trebuchet MS"/>
              </a:rPr>
              <a:t>27/10/2014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4882631"/>
            <a:ext cx="2895600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>
              <a:defRPr lang="en-US" sz="700"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prstClr val="white"/>
                </a:solidFill>
                <a:latin typeface="Trebuchet MS"/>
              </a:rPr>
              <a:t>Copyright note text (8pt)</a:t>
            </a:r>
            <a:endParaRPr dirty="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33409" y="4656582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A_PRINT_LOGO_MRKT_CMYK_NEG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7" r="33320"/>
          <a:stretch/>
        </p:blipFill>
        <p:spPr>
          <a:xfrm>
            <a:off x="7679968" y="4753984"/>
            <a:ext cx="1036369" cy="2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1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98" y="191195"/>
            <a:ext cx="8263247" cy="512589"/>
          </a:xfrm>
        </p:spPr>
        <p:txBody>
          <a:bodyPr anchor="t"/>
          <a:lstStyle>
            <a:lvl1pPr algn="l"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98" y="724239"/>
            <a:ext cx="8263247" cy="513385"/>
          </a:xfrm>
        </p:spPr>
        <p:txBody>
          <a:bodyPr anchor="t"/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396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3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01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68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36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80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770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737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98" y="2510033"/>
            <a:ext cx="8263247" cy="2152505"/>
          </a:xfrm>
        </p:spPr>
        <p:txBody>
          <a:bodyPr vert="horz" lIns="0" tIns="39673" rIns="0" bIns="39673" rtlCol="0" anchor="t">
            <a:noAutofit/>
          </a:bodyPr>
          <a:lstStyle>
            <a:lvl1pPr marL="0" indent="0">
              <a:buNone/>
              <a:defRPr lang="en-US" sz="177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4809" y="4777991"/>
            <a:ext cx="267630" cy="168441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algn="l" defTabSz="396720" eaLnBrk="1" fontAlgn="auto" hangingPunct="1">
              <a:spcBef>
                <a:spcPts val="0"/>
              </a:spcBef>
              <a:spcAft>
                <a:spcPts val="0"/>
              </a:spcAft>
            </a:pPr>
            <a:fld id="{965A9741-32FB-9942-AAE4-37C9D12D3D1F}" type="slidenum">
              <a:rPr lang="en-US" smtClean="0">
                <a:solidFill>
                  <a:prstClr val="white"/>
                </a:solidFill>
                <a:latin typeface="Trebuchet MS"/>
                <a:ea typeface="+mn-ea"/>
                <a:cs typeface="+mn-cs"/>
              </a:rPr>
              <a:pPr algn="l" defTabSz="39672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4779515"/>
            <a:ext cx="542989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Trebuchet MS"/>
              </a:rPr>
              <a:t>27/10/2014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4882631"/>
            <a:ext cx="2895600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>
              <a:defRPr lang="en-US" sz="700"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prstClr val="white"/>
                </a:solidFill>
                <a:latin typeface="Trebuchet MS"/>
              </a:rPr>
              <a:t>Copyright note text (8pt)</a:t>
            </a:r>
            <a:endParaRPr dirty="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33409" y="4656582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A_PRINT_LOGO_MRKT_CMYK_NEG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7" r="33320"/>
          <a:stretch/>
        </p:blipFill>
        <p:spPr>
          <a:xfrm>
            <a:off x="7679968" y="4753984"/>
            <a:ext cx="1036369" cy="2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98" y="191195"/>
            <a:ext cx="8263247" cy="512589"/>
          </a:xfrm>
        </p:spPr>
        <p:txBody>
          <a:bodyPr anchor="t"/>
          <a:lstStyle>
            <a:lvl1pPr algn="l"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98" y="724239"/>
            <a:ext cx="8263247" cy="513385"/>
          </a:xfrm>
        </p:spPr>
        <p:txBody>
          <a:bodyPr anchor="t"/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396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3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01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68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36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80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770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737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98" y="2510033"/>
            <a:ext cx="8263247" cy="2152505"/>
          </a:xfrm>
        </p:spPr>
        <p:txBody>
          <a:bodyPr vert="horz" lIns="0" tIns="39673" rIns="0" bIns="39673" rtlCol="0" anchor="t">
            <a:noAutofit/>
          </a:bodyPr>
          <a:lstStyle>
            <a:lvl1pPr marL="0" indent="0">
              <a:buNone/>
              <a:defRPr lang="en-US" sz="177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4809" y="4777991"/>
            <a:ext cx="267630" cy="168441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algn="l" defTabSz="396720" eaLnBrk="1" fontAlgn="auto" hangingPunct="1">
              <a:spcBef>
                <a:spcPts val="0"/>
              </a:spcBef>
              <a:spcAft>
                <a:spcPts val="0"/>
              </a:spcAft>
            </a:pPr>
            <a:fld id="{965A9741-32FB-9942-AAE4-37C9D12D3D1F}" type="slidenum">
              <a:rPr lang="en-US" smtClean="0">
                <a:solidFill>
                  <a:prstClr val="white"/>
                </a:solidFill>
                <a:latin typeface="Trebuchet MS"/>
                <a:ea typeface="+mn-ea"/>
                <a:cs typeface="+mn-cs"/>
              </a:rPr>
              <a:pPr algn="l" defTabSz="39672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4779515"/>
            <a:ext cx="542989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Trebuchet MS"/>
              </a:rPr>
              <a:t>27/10/2014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4882631"/>
            <a:ext cx="2895600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>
              <a:defRPr lang="en-US" sz="700"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prstClr val="white"/>
                </a:solidFill>
                <a:latin typeface="Trebuchet MS"/>
              </a:rPr>
              <a:t>Copyright note text (8pt)</a:t>
            </a:r>
            <a:endParaRPr dirty="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33409" y="4656582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A_PRINT_LOGO_MRKT_CMYK_NEG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7" r="33320"/>
          <a:stretch/>
        </p:blipFill>
        <p:spPr>
          <a:xfrm>
            <a:off x="7679968" y="4753984"/>
            <a:ext cx="1036369" cy="2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2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98" y="191195"/>
            <a:ext cx="8263247" cy="512589"/>
          </a:xfrm>
        </p:spPr>
        <p:txBody>
          <a:bodyPr anchor="t"/>
          <a:lstStyle>
            <a:lvl1pPr algn="l"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98" y="724239"/>
            <a:ext cx="8263247" cy="513385"/>
          </a:xfrm>
        </p:spPr>
        <p:txBody>
          <a:bodyPr anchor="t"/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396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3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01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68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36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80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770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737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98" y="2510033"/>
            <a:ext cx="8263247" cy="2152505"/>
          </a:xfrm>
        </p:spPr>
        <p:txBody>
          <a:bodyPr vert="horz" lIns="0" tIns="39673" rIns="0" bIns="39673" rtlCol="0" anchor="t">
            <a:noAutofit/>
          </a:bodyPr>
          <a:lstStyle>
            <a:lvl1pPr marL="0" indent="0">
              <a:buNone/>
              <a:defRPr lang="en-US" sz="177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4809" y="4777991"/>
            <a:ext cx="267630" cy="168441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algn="l" defTabSz="396720" eaLnBrk="1" fontAlgn="auto" hangingPunct="1">
              <a:spcBef>
                <a:spcPts val="0"/>
              </a:spcBef>
              <a:spcAft>
                <a:spcPts val="0"/>
              </a:spcAft>
            </a:pPr>
            <a:fld id="{965A9741-32FB-9942-AAE4-37C9D12D3D1F}" type="slidenum">
              <a:rPr lang="en-US" smtClean="0">
                <a:solidFill>
                  <a:prstClr val="white"/>
                </a:solidFill>
                <a:latin typeface="Trebuchet MS"/>
                <a:ea typeface="+mn-ea"/>
                <a:cs typeface="+mn-cs"/>
              </a:rPr>
              <a:pPr algn="l" defTabSz="39672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4779515"/>
            <a:ext cx="542989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Trebuchet MS"/>
              </a:rPr>
              <a:t>27/10/2014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4882631"/>
            <a:ext cx="2895600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>
              <a:defRPr lang="en-US" sz="700"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prstClr val="white"/>
                </a:solidFill>
                <a:latin typeface="Trebuchet MS"/>
              </a:rPr>
              <a:t>Copyright note text (8pt)</a:t>
            </a:r>
            <a:endParaRPr dirty="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33409" y="4656582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A_PRINT_LOGO_MRKT_CMYK_NEG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7" r="33320"/>
          <a:stretch/>
        </p:blipFill>
        <p:spPr>
          <a:xfrm>
            <a:off x="7679968" y="4753984"/>
            <a:ext cx="1036369" cy="2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30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>
            <a:off x="3432099" y="4"/>
            <a:ext cx="5711902" cy="5148146"/>
          </a:xfrm>
          <a:custGeom>
            <a:avLst/>
            <a:gdLst>
              <a:gd name="connsiteX0" fmla="*/ 0 w 5711902"/>
              <a:gd name="connsiteY0" fmla="*/ 6858000 h 6858000"/>
              <a:gd name="connsiteX1" fmla="*/ 1496118 w 5711902"/>
              <a:gd name="connsiteY1" fmla="*/ 0 h 6858000"/>
              <a:gd name="connsiteX2" fmla="*/ 5711902 w 5711902"/>
              <a:gd name="connsiteY2" fmla="*/ 0 h 6858000"/>
              <a:gd name="connsiteX3" fmla="*/ 4215784 w 5711902"/>
              <a:gd name="connsiteY3" fmla="*/ 6858000 h 6858000"/>
              <a:gd name="connsiteX4" fmla="*/ 0 w 5711902"/>
              <a:gd name="connsiteY4" fmla="*/ 6858000 h 6858000"/>
              <a:gd name="connsiteX0" fmla="*/ 0 w 5711902"/>
              <a:gd name="connsiteY0" fmla="*/ 6858000 h 6864195"/>
              <a:gd name="connsiteX1" fmla="*/ 1496118 w 5711902"/>
              <a:gd name="connsiteY1" fmla="*/ 0 h 6864195"/>
              <a:gd name="connsiteX2" fmla="*/ 5711902 w 5711902"/>
              <a:gd name="connsiteY2" fmla="*/ 0 h 6864195"/>
              <a:gd name="connsiteX3" fmla="*/ 5708808 w 5711902"/>
              <a:gd name="connsiteY3" fmla="*/ 6864195 h 6864195"/>
              <a:gd name="connsiteX4" fmla="*/ 0 w 5711902"/>
              <a:gd name="connsiteY4" fmla="*/ 6858000 h 686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1902" h="6864195">
                <a:moveTo>
                  <a:pt x="0" y="6858000"/>
                </a:moveTo>
                <a:lnTo>
                  <a:pt x="1496118" y="0"/>
                </a:lnTo>
                <a:lnTo>
                  <a:pt x="5711902" y="0"/>
                </a:lnTo>
                <a:cubicBezTo>
                  <a:pt x="5710871" y="2288065"/>
                  <a:pt x="5709839" y="4576130"/>
                  <a:pt x="5708808" y="6864195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">
                <a:schemeClr val="bg2"/>
              </a:gs>
              <a:gs pos="90000">
                <a:schemeClr val="tx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345" tIns="39673" rIns="79345" bIns="396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9672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137" y="0"/>
            <a:ext cx="4943844" cy="5143500"/>
          </a:xfrm>
          <a:custGeom>
            <a:avLst/>
            <a:gdLst>
              <a:gd name="connsiteX0" fmla="*/ 0 w 4930775"/>
              <a:gd name="connsiteY0" fmla="*/ 6858000 h 6858000"/>
              <a:gd name="connsiteX1" fmla="*/ 1474302 w 4930775"/>
              <a:gd name="connsiteY1" fmla="*/ 0 h 6858000"/>
              <a:gd name="connsiteX2" fmla="*/ 4930775 w 4930775"/>
              <a:gd name="connsiteY2" fmla="*/ 0 h 6858000"/>
              <a:gd name="connsiteX3" fmla="*/ 3456473 w 4930775"/>
              <a:gd name="connsiteY3" fmla="*/ 6858000 h 6858000"/>
              <a:gd name="connsiteX4" fmla="*/ 0 w 4930775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6195 h 6858000"/>
              <a:gd name="connsiteX2" fmla="*/ 4930912 w 4930912"/>
              <a:gd name="connsiteY2" fmla="*/ 0 h 6858000"/>
              <a:gd name="connsiteX3" fmla="*/ 3456610 w 4930912"/>
              <a:gd name="connsiteY3" fmla="*/ 6858000 h 6858000"/>
              <a:gd name="connsiteX4" fmla="*/ 137 w 4930912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6195 h 6858000"/>
              <a:gd name="connsiteX2" fmla="*/ 4930912 w 4930912"/>
              <a:gd name="connsiteY2" fmla="*/ 0 h 6858000"/>
              <a:gd name="connsiteX3" fmla="*/ 3438025 w 4930912"/>
              <a:gd name="connsiteY3" fmla="*/ 6858000 h 6858000"/>
              <a:gd name="connsiteX4" fmla="*/ 137 w 4930912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0 h 6858000"/>
              <a:gd name="connsiteX2" fmla="*/ 4930912 w 4930912"/>
              <a:gd name="connsiteY2" fmla="*/ 0 h 6858000"/>
              <a:gd name="connsiteX3" fmla="*/ 3438025 w 4930912"/>
              <a:gd name="connsiteY3" fmla="*/ 6858000 h 6858000"/>
              <a:gd name="connsiteX4" fmla="*/ 137 w 49309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0912" h="6858000">
                <a:moveTo>
                  <a:pt x="137" y="6858000"/>
                </a:moveTo>
                <a:cubicBezTo>
                  <a:pt x="91" y="4574065"/>
                  <a:pt x="46" y="2283935"/>
                  <a:pt x="0" y="0"/>
                </a:cubicBezTo>
                <a:lnTo>
                  <a:pt x="4930912" y="0"/>
                </a:lnTo>
                <a:lnTo>
                  <a:pt x="3438025" y="6858000"/>
                </a:lnTo>
                <a:lnTo>
                  <a:pt x="137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1"/>
          </p:nvPr>
        </p:nvSpPr>
        <p:spPr>
          <a:xfrm>
            <a:off x="4921886" y="1102723"/>
            <a:ext cx="3787149" cy="1961388"/>
          </a:xfrm>
        </p:spPr>
        <p:txBody>
          <a:bodyPr vert="horz" lIns="0" tIns="39673" rIns="0" bIns="39673" rtlCol="0" anchor="t">
            <a:noAutofit/>
          </a:bodyPr>
          <a:lstStyle>
            <a:lvl1pPr marL="0" indent="0">
              <a:buFont typeface="Arial"/>
              <a:buNone/>
              <a:defRPr lang="en-US" sz="17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98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921886" y="1102723"/>
            <a:ext cx="3787149" cy="1961388"/>
          </a:xfrm>
        </p:spPr>
        <p:txBody>
          <a:bodyPr vert="horz" lIns="0" tIns="39673" rIns="0" bIns="39673" rtlCol="0" anchor="t">
            <a:noAutofit/>
          </a:bodyPr>
          <a:lstStyle>
            <a:lvl1pPr marL="0" indent="0">
              <a:buNone/>
              <a:defRPr lang="en-US" sz="17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813" y="206004"/>
            <a:ext cx="8264215" cy="618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0176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adient">
    <p:bg>
      <p:bgPr>
        <a:gradFill flip="none" rotWithShape="1">
          <a:gsLst>
            <a:gs pos="10000">
              <a:schemeClr val="bg2"/>
            </a:gs>
            <a:gs pos="90000">
              <a:schemeClr val="tx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13" y="206007"/>
            <a:ext cx="8264215" cy="4115119"/>
          </a:xfr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rebuchet MS"/>
              </a:rPr>
              <a:t>27/10/2014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>
                <a:latin typeface="Trebuchet MS"/>
              </a:rPr>
              <a:t>Copyright note text (8pt)</a:t>
            </a:r>
            <a:endParaRPr dirty="0">
              <a:latin typeface="Trebuchet MS"/>
            </a:endParaRPr>
          </a:p>
        </p:txBody>
      </p:sp>
      <p:pic>
        <p:nvPicPr>
          <p:cNvPr id="5" name="Picture 4" descr="SA_LOGO_ONLINE_WORDMARK_SPOT_NE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177" y="4807508"/>
            <a:ext cx="870326" cy="1889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44809" y="4777991"/>
            <a:ext cx="267630" cy="168441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algn="l" defTabSz="396720" eaLnBrk="1" fontAlgn="auto" hangingPunct="1">
              <a:spcBef>
                <a:spcPts val="0"/>
              </a:spcBef>
              <a:spcAft>
                <a:spcPts val="0"/>
              </a:spcAft>
            </a:pPr>
            <a:fld id="{965A9741-32FB-9942-AAE4-37C9D12D3D1F}" type="slidenum">
              <a:rPr lang="en-US" smtClean="0">
                <a:solidFill>
                  <a:prstClr val="white"/>
                </a:solidFill>
                <a:latin typeface="Trebuchet MS"/>
                <a:ea typeface="+mn-ea"/>
                <a:cs typeface="+mn-cs"/>
              </a:rPr>
              <a:pPr algn="l" defTabSz="39672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3409" y="4656582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Hexag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ver_hexagon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676906"/>
            <a:ext cx="6303264" cy="3285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1030295"/>
            <a:ext cx="8231187" cy="1215129"/>
          </a:xfrm>
        </p:spPr>
        <p:txBody>
          <a:bodyPr/>
          <a:lstStyle>
            <a:lvl1pPr>
              <a:defRPr sz="4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89" y="2427690"/>
            <a:ext cx="4113212" cy="513958"/>
          </a:xfrm>
        </p:spPr>
        <p:txBody>
          <a:bodyPr/>
          <a:lstStyle>
            <a:lvl1pPr marL="0" indent="0" algn="l">
              <a:buNone/>
              <a:defRPr sz="1000" b="1" cap="all">
                <a:solidFill>
                  <a:srgbClr val="55565A"/>
                </a:solidFill>
              </a:defRPr>
            </a:lvl1pPr>
            <a:lvl2pPr marL="39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0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7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7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SA_LOGO_ONLINE_TAGLINE_SPOT_POS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7253" y="4761757"/>
            <a:ext cx="1969008" cy="146304"/>
          </a:xfrm>
          <a:prstGeom prst="rect">
            <a:avLst/>
          </a:prstGeom>
        </p:spPr>
      </p:pic>
      <p:pic>
        <p:nvPicPr>
          <p:cNvPr id="12" name="Picture 11" descr="SA_PRINT_LOGO_MRKT_SPOT_PO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06" y="246705"/>
            <a:ext cx="1957012" cy="6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4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Tri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ver_triangl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51660"/>
            <a:ext cx="7491984" cy="438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1030295"/>
            <a:ext cx="8231187" cy="1215129"/>
          </a:xfrm>
        </p:spPr>
        <p:txBody>
          <a:bodyPr/>
          <a:lstStyle>
            <a:lvl1pPr>
              <a:defRPr sz="4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92" y="2427690"/>
            <a:ext cx="4107017" cy="513958"/>
          </a:xfrm>
        </p:spPr>
        <p:txBody>
          <a:bodyPr/>
          <a:lstStyle>
            <a:lvl1pPr marL="0" indent="0" algn="l">
              <a:buNone/>
              <a:defRPr sz="1000" b="1" cap="all">
                <a:solidFill>
                  <a:srgbClr val="55565A"/>
                </a:solidFill>
              </a:defRPr>
            </a:lvl1pPr>
            <a:lvl2pPr marL="39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0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7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7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SA_LOGO_ONLINE_TAGLINE_SPOT_POS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7253" y="4761757"/>
            <a:ext cx="1969008" cy="146304"/>
          </a:xfrm>
          <a:prstGeom prst="rect">
            <a:avLst/>
          </a:prstGeom>
        </p:spPr>
      </p:pic>
      <p:pic>
        <p:nvPicPr>
          <p:cNvPr id="11" name="Picture 10" descr="SA_PRINT_LOGO_MRKT_SPOT_PO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06" y="246705"/>
            <a:ext cx="1957012" cy="6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06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a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ver_wav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52349"/>
            <a:ext cx="9144000" cy="3212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1030295"/>
            <a:ext cx="8231187" cy="1215129"/>
          </a:xfrm>
        </p:spPr>
        <p:txBody>
          <a:bodyPr/>
          <a:lstStyle>
            <a:lvl1pPr>
              <a:defRPr sz="4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89" y="2427690"/>
            <a:ext cx="4113212" cy="513958"/>
          </a:xfrm>
        </p:spPr>
        <p:txBody>
          <a:bodyPr/>
          <a:lstStyle>
            <a:lvl1pPr marL="0" indent="0" algn="l">
              <a:buNone/>
              <a:defRPr sz="1000" b="1" cap="all">
                <a:solidFill>
                  <a:srgbClr val="55565A"/>
                </a:solidFill>
              </a:defRPr>
            </a:lvl1pPr>
            <a:lvl2pPr marL="39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0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7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7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SA_LOGO_ONLINE_TAGLINE_SPOT_POS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7253" y="4761757"/>
            <a:ext cx="1969008" cy="146304"/>
          </a:xfrm>
          <a:prstGeom prst="rect">
            <a:avLst/>
          </a:prstGeom>
        </p:spPr>
      </p:pic>
      <p:pic>
        <p:nvPicPr>
          <p:cNvPr id="12" name="Picture 11" descr="SA_PRINT_LOGO_MRKT_SPOT_PO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06" y="246705"/>
            <a:ext cx="1957012" cy="6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6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53565A"/>
                </a:solidFill>
                <a:latin typeface="Trebuchet MS"/>
              </a:rPr>
              <a:t>27/10/2014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53565A"/>
                </a:solidFill>
                <a:latin typeface="Trebuchet MS"/>
              </a:rPr>
              <a:t>Copyright note text (8pt)</a:t>
            </a:r>
            <a:endParaRPr dirty="0">
              <a:solidFill>
                <a:srgbClr val="53565A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9833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a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1883664"/>
            <a:ext cx="9144000" cy="3259836"/>
            <a:chOff x="0" y="2511552"/>
            <a:chExt cx="9144000" cy="4346448"/>
          </a:xfrm>
        </p:grpSpPr>
        <p:pic>
          <p:nvPicPr>
            <p:cNvPr id="4" name="Picture 3" descr="cover_wave2.jp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511552"/>
              <a:ext cx="9144000" cy="4346448"/>
            </a:xfrm>
            <a:prstGeom prst="rect">
              <a:avLst/>
            </a:prstGeom>
          </p:spPr>
        </p:pic>
        <p:pic>
          <p:nvPicPr>
            <p:cNvPr id="10" name="Picture 9" descr="SA_LOGO_ONLINE_TAGLINE_SPOT_POS.jp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77253" y="6349009"/>
              <a:ext cx="1969008" cy="19507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1030295"/>
            <a:ext cx="8231187" cy="1215129"/>
          </a:xfrm>
        </p:spPr>
        <p:txBody>
          <a:bodyPr/>
          <a:lstStyle>
            <a:lvl1pPr>
              <a:defRPr sz="4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89" y="2427690"/>
            <a:ext cx="4113212" cy="513958"/>
          </a:xfrm>
        </p:spPr>
        <p:txBody>
          <a:bodyPr/>
          <a:lstStyle>
            <a:lvl1pPr marL="0" indent="0" algn="l">
              <a:buNone/>
              <a:defRPr sz="1000" b="1" cap="all">
                <a:solidFill>
                  <a:srgbClr val="55565A"/>
                </a:solidFill>
              </a:defRPr>
            </a:lvl1pPr>
            <a:lvl2pPr marL="39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0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7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7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SA_PRINT_LOGO_MRKT_SPOT_PO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06" y="246705"/>
            <a:ext cx="1957012" cy="6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14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_PRINT_LOGO_MRKT_SPOT_P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32" y="2040397"/>
            <a:ext cx="2474340" cy="7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24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8109" y="2260540"/>
            <a:ext cx="7772703" cy="1021556"/>
          </a:xfrm>
        </p:spPr>
        <p:txBody>
          <a:bodyPr anchor="t"/>
          <a:lstStyle>
            <a:lvl1pPr algn="l">
              <a:defRPr sz="39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SA_PRINT_LOGO_MRKT_CMYK_NEG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7" r="33320"/>
          <a:stretch/>
        </p:blipFill>
        <p:spPr>
          <a:xfrm>
            <a:off x="7679968" y="4753984"/>
            <a:ext cx="1036369" cy="2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0526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141" y="132080"/>
            <a:ext cx="5506135" cy="52006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A9E-6841-A143-B0BC-319271AE13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03BA464-3264-884B-A91F-C5A2D89A37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F3161-CFFF-4A67-BF8B-0559B99192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642" r="15286" b="20669"/>
          <a:stretch/>
        </p:blipFill>
        <p:spPr>
          <a:xfrm>
            <a:off x="8216443" y="32890"/>
            <a:ext cx="892282" cy="3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813" y="206004"/>
            <a:ext cx="8264215" cy="61816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56" y="1110995"/>
            <a:ext cx="4038600" cy="3429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4" y="1110995"/>
            <a:ext cx="4038600" cy="3429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53565A"/>
                </a:solidFill>
                <a:latin typeface="Trebuchet MS"/>
              </a:rPr>
              <a:t>27/10/2014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53565A"/>
                </a:solidFill>
                <a:latin typeface="Trebuchet MS"/>
              </a:rP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190988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813" y="206004"/>
            <a:ext cx="8264215" cy="61816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809" y="1110995"/>
            <a:ext cx="2606040" cy="3429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3897" y="1110995"/>
            <a:ext cx="2606040" cy="3429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53565A"/>
                </a:solidFill>
                <a:latin typeface="Trebuchet MS"/>
              </a:rPr>
              <a:t>27/10/2014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53565A"/>
                </a:solidFill>
                <a:latin typeface="Trebuchet MS"/>
              </a:rPr>
              <a:t>Copyright note text (8pt)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6102984" y="1110995"/>
            <a:ext cx="2606040" cy="3429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39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21" y="1602988"/>
            <a:ext cx="1779239" cy="2937008"/>
          </a:xfrm>
        </p:spPr>
        <p:txBody>
          <a:bodyPr/>
          <a:lstStyle>
            <a:lvl1pPr marL="96424" indent="-96424">
              <a:spcBef>
                <a:spcPts val="260"/>
              </a:spcBef>
              <a:buFont typeface="+mj-lt"/>
              <a:buAutoNum type="arabicPeriod"/>
              <a:defRPr sz="900">
                <a:solidFill>
                  <a:schemeClr val="tx2"/>
                </a:solidFill>
              </a:defRPr>
            </a:lvl1pPr>
            <a:lvl2pPr marL="96424" indent="0">
              <a:spcBef>
                <a:spcPts val="260"/>
              </a:spcBef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53565A"/>
                </a:solidFill>
                <a:latin typeface="Trebuchet MS"/>
              </a:rPr>
              <a:t>27/10/2014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53565A"/>
                </a:solidFill>
                <a:latin typeface="Trebuchet MS"/>
              </a:rPr>
              <a:t>Copyright note text (8pt)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2242209" y="1110626"/>
            <a:ext cx="6468132" cy="3428855"/>
          </a:xfrm>
        </p:spPr>
        <p:txBody>
          <a:bodyPr/>
          <a:lstStyle>
            <a:lvl1pPr marL="0" indent="0">
              <a:buNone/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2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53565A"/>
                </a:solidFill>
                <a:latin typeface="Trebuchet MS"/>
              </a:rPr>
              <a:t>27/10/2014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53565A"/>
                </a:solidFill>
                <a:latin typeface="Trebuchet MS"/>
              </a:rP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77444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53565A"/>
                </a:solidFill>
                <a:latin typeface="Trebuchet MS"/>
              </a:rPr>
              <a:t>27/10/2014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53565A"/>
                </a:solidFill>
                <a:latin typeface="Trebuchet MS"/>
              </a:rP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4639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809" y="192048"/>
            <a:ext cx="8264216" cy="618166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13" y="1110374"/>
            <a:ext cx="8264215" cy="3425028"/>
          </a:xfrm>
        </p:spPr>
        <p:txBody>
          <a:bodyPr/>
          <a:lstStyle>
            <a:lvl1pPr marL="396720" indent="-396720">
              <a:spcBef>
                <a:spcPts val="1215"/>
              </a:spcBef>
              <a:buFont typeface="+mj-lt"/>
              <a:buAutoNum type="arabicPeriod"/>
              <a:defRPr sz="170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44809" y="4777991"/>
            <a:ext cx="267630" cy="168441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algn="l" defTabSz="396720" eaLnBrk="1" fontAlgn="auto" hangingPunct="1">
              <a:spcBef>
                <a:spcPts val="0"/>
              </a:spcBef>
              <a:spcAft>
                <a:spcPts val="0"/>
              </a:spcAft>
            </a:pPr>
            <a:fld id="{965A9741-32FB-9942-AAE4-37C9D12D3D1F}" type="slidenum">
              <a:rPr lang="en-US" smtClean="0">
                <a:solidFill>
                  <a:prstClr val="white"/>
                </a:solidFill>
                <a:latin typeface="Trebuchet MS"/>
                <a:ea typeface="+mn-ea"/>
                <a:cs typeface="+mn-cs"/>
              </a:rPr>
              <a:pPr algn="l" defTabSz="39672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4779515"/>
            <a:ext cx="542989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Trebuchet MS"/>
              </a:rPr>
              <a:t>27/10/2014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4882631"/>
            <a:ext cx="2895600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>
              <a:defRPr lang="en-US" sz="700"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prstClr val="white"/>
                </a:solidFill>
                <a:latin typeface="Trebuchet MS"/>
              </a:rPr>
              <a:t>Copyright note text (8pt)</a:t>
            </a:r>
            <a:endParaRPr dirty="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33409" y="4656582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A_PRINT_LOGO_MRKT_SPOT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28" r="33420"/>
          <a:stretch/>
        </p:blipFill>
        <p:spPr>
          <a:xfrm>
            <a:off x="7670878" y="4719285"/>
            <a:ext cx="1059340" cy="287756"/>
          </a:xfrm>
          <a:prstGeom prst="rect">
            <a:avLst/>
          </a:prstGeom>
        </p:spPr>
      </p:pic>
      <p:pic>
        <p:nvPicPr>
          <p:cNvPr id="4" name="Picture 3" descr="SA_PRINT_LOGO_MRKT_CMYK_NEG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7" r="33320"/>
          <a:stretch/>
        </p:blipFill>
        <p:spPr>
          <a:xfrm>
            <a:off x="7679968" y="4753984"/>
            <a:ext cx="1036369" cy="2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1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98" y="191195"/>
            <a:ext cx="8263247" cy="512589"/>
          </a:xfrm>
        </p:spPr>
        <p:txBody>
          <a:bodyPr anchor="t"/>
          <a:lstStyle>
            <a:lvl1pPr algn="l"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98" y="724239"/>
            <a:ext cx="8263247" cy="513385"/>
          </a:xfrm>
        </p:spPr>
        <p:txBody>
          <a:bodyPr anchor="t"/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396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3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01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68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36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80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770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737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98" y="2510033"/>
            <a:ext cx="8263247" cy="2152505"/>
          </a:xfrm>
        </p:spPr>
        <p:txBody>
          <a:bodyPr vert="horz" lIns="0" tIns="39673" rIns="0" bIns="39673" rtlCol="0" anchor="t">
            <a:noAutofit/>
          </a:bodyPr>
          <a:lstStyle>
            <a:lvl1pPr marL="0" indent="0">
              <a:buNone/>
              <a:defRPr lang="en-US" sz="177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4809" y="4777991"/>
            <a:ext cx="267630" cy="168441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algn="l" defTabSz="396720" eaLnBrk="1" fontAlgn="auto" hangingPunct="1">
              <a:spcBef>
                <a:spcPts val="0"/>
              </a:spcBef>
              <a:spcAft>
                <a:spcPts val="0"/>
              </a:spcAft>
            </a:pPr>
            <a:fld id="{965A9741-32FB-9942-AAE4-37C9D12D3D1F}" type="slidenum">
              <a:rPr lang="en-US" smtClean="0">
                <a:solidFill>
                  <a:prstClr val="white"/>
                </a:solidFill>
                <a:latin typeface="Trebuchet MS"/>
                <a:ea typeface="+mn-ea"/>
                <a:cs typeface="+mn-cs"/>
              </a:rPr>
              <a:pPr algn="l" defTabSz="39672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4779515"/>
            <a:ext cx="542989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Trebuchet MS"/>
              </a:rPr>
              <a:t>27/10/2014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4882631"/>
            <a:ext cx="2895600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>
              <a:defRPr lang="en-US" sz="700"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prstClr val="white"/>
                </a:solidFill>
                <a:latin typeface="Trebuchet MS"/>
              </a:rPr>
              <a:t>Copyright note text (8pt)</a:t>
            </a:r>
            <a:endParaRPr dirty="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33409" y="4656582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A_PRINT_LOGO_MRKT_CMYK_NEG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7" r="33320"/>
          <a:stretch/>
        </p:blipFill>
        <p:spPr>
          <a:xfrm>
            <a:off x="7679968" y="4753984"/>
            <a:ext cx="1036369" cy="2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2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44809" y="4777991"/>
            <a:ext cx="267630" cy="168441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algn="l" defTabSz="396720" eaLnBrk="1" fontAlgn="auto" hangingPunct="1">
              <a:spcBef>
                <a:spcPts val="0"/>
              </a:spcBef>
              <a:spcAft>
                <a:spcPts val="0"/>
              </a:spcAft>
            </a:pPr>
            <a:fld id="{965A9741-32FB-9942-AAE4-37C9D12D3D1F}" type="slidenum">
              <a:rPr lang="en-US" smtClean="0">
                <a:solidFill>
                  <a:srgbClr val="53565A"/>
                </a:solidFill>
                <a:latin typeface="Trebuchet MS"/>
                <a:ea typeface="+mn-ea"/>
                <a:cs typeface="+mn-cs"/>
              </a:rPr>
              <a:pPr algn="l" defTabSz="39672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53565A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813" y="206004"/>
            <a:ext cx="8264215" cy="618166"/>
          </a:xfrm>
          <a:prstGeom prst="rect">
            <a:avLst/>
          </a:prstGeom>
        </p:spPr>
        <p:txBody>
          <a:bodyPr vert="horz" lIns="0" tIns="39673" rIns="0" bIns="39673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813" y="1110374"/>
            <a:ext cx="8264215" cy="3425028"/>
          </a:xfrm>
          <a:prstGeom prst="rect">
            <a:avLst/>
          </a:prstGeom>
          <a:noFill/>
        </p:spPr>
        <p:txBody>
          <a:bodyPr vert="horz" lIns="0" tIns="39673" rIns="0" bIns="39673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4779515"/>
            <a:ext cx="542989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pPr defTabSz="39672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53565A"/>
                </a:solidFill>
                <a:latin typeface="Trebuchet MS"/>
                <a:ea typeface="+mn-ea"/>
                <a:cs typeface="+mn-cs"/>
              </a:rPr>
              <a:t>27/10/2014</a:t>
            </a:r>
            <a:endParaRPr lang="en-US" dirty="0">
              <a:solidFill>
                <a:srgbClr val="53565A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4882631"/>
            <a:ext cx="2895600" cy="165330"/>
          </a:xfrm>
          <a:prstGeom prst="rect">
            <a:avLst/>
          </a:prstGeom>
        </p:spPr>
        <p:txBody>
          <a:bodyPr vert="horz" lIns="0" tIns="39673" rIns="0" bIns="39673" rtlCol="0" anchor="ctr"/>
          <a:lstStyle>
            <a:lvl1pPr>
              <a:defRPr lang="en-US" sz="700"/>
            </a:lvl1pPr>
          </a:lstStyle>
          <a:p>
            <a:pPr algn="l" defTabSz="39672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53565A"/>
                </a:solidFill>
                <a:latin typeface="Trebuchet MS"/>
                <a:ea typeface="+mn-ea"/>
                <a:cs typeface="+mn-cs"/>
              </a:rPr>
              <a:t>Copyright note text (8pt)</a:t>
            </a:r>
            <a:endParaRPr lang="en-US" dirty="0">
              <a:solidFill>
                <a:srgbClr val="53565A"/>
              </a:solidFill>
              <a:latin typeface="Trebuchet MS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33409" y="4656582"/>
            <a:ext cx="8275637" cy="0"/>
          </a:xfrm>
          <a:prstGeom prst="line">
            <a:avLst/>
          </a:prstGeom>
          <a:ln w="25400" cmpd="sng">
            <a:gradFill flip="none" rotWithShape="1"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A_PRINT_LOGO_MRKT_SPOT_POS.png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28" r="33420"/>
          <a:stretch/>
        </p:blipFill>
        <p:spPr>
          <a:xfrm>
            <a:off x="7670878" y="4719285"/>
            <a:ext cx="1059340" cy="287756"/>
          </a:xfrm>
          <a:prstGeom prst="rect">
            <a:avLst/>
          </a:prstGeom>
        </p:spPr>
      </p:pic>
      <p:sp>
        <p:nvSpPr>
          <p:cNvPr id="6" name="fc" descr=" General Use"/>
          <p:cNvSpPr txBox="1"/>
          <p:nvPr userDrawn="1"/>
        </p:nvSpPr>
        <p:spPr>
          <a:xfrm>
            <a:off x="0" y="48006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 General Use</a:t>
            </a:r>
          </a:p>
        </p:txBody>
      </p:sp>
      <p:sp>
        <p:nvSpPr>
          <p:cNvPr id="7" name="MSIPCMContentMarking" descr="{&quot;HashCode&quot;:170675586,&quot;Placement&quot;:&quot;Footer&quot;,&quot;Top&quot;:378.960144,&quot;Left&quot;:269.451416,&quot;SlideWidth&quot;:720,&quot;SlideHeight&quot;:405}">
            <a:extLst>
              <a:ext uri="{FF2B5EF4-FFF2-40B4-BE49-F238E27FC236}">
                <a16:creationId xmlns:a16="http://schemas.microsoft.com/office/drawing/2014/main" id="{B221C7C6-8C39-4CFE-BF66-5C1BA9166302}"/>
              </a:ext>
            </a:extLst>
          </p:cNvPr>
          <p:cNvSpPr txBox="1"/>
          <p:nvPr userDrawn="1"/>
        </p:nvSpPr>
        <p:spPr>
          <a:xfrm>
            <a:off x="3422033" y="4812794"/>
            <a:ext cx="2299933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8000"/>
                </a:solidFill>
                <a:latin typeface="Calibri" panose="020F0502020204030204" pitchFamily="34" charset="0"/>
              </a:rPr>
              <a:t>Classification: General Use</a:t>
            </a:r>
          </a:p>
        </p:txBody>
      </p:sp>
    </p:spTree>
    <p:extLst>
      <p:ext uri="{BB962C8B-B14F-4D97-AF65-F5344CB8AC3E}">
        <p14:creationId xmlns:p14="http://schemas.microsoft.com/office/powerpoint/2010/main" val="203169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  <p:sldLayoutId id="2147484111" r:id="rId15"/>
    <p:sldLayoutId id="2147484112" r:id="rId16"/>
    <p:sldLayoutId id="2147484113" r:id="rId17"/>
    <p:sldLayoutId id="2147484114" r:id="rId18"/>
    <p:sldLayoutId id="2147484115" r:id="rId19"/>
    <p:sldLayoutId id="2147484116" r:id="rId20"/>
    <p:sldLayoutId id="2147484117" r:id="rId21"/>
    <p:sldLayoutId id="2147484119" r:id="rId22"/>
    <p:sldLayoutId id="2147484120" r:id="rId23"/>
  </p:sldLayoutIdLst>
  <p:hf sldNum="0" hdr="0" ftr="0" dt="0"/>
  <p:txStyles>
    <p:titleStyle>
      <a:lvl1pPr algn="l" defTabSz="396720" rtl="0" eaLnBrk="1" latinLnBrk="0" hangingPunct="1"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9738" indent="-199738" algn="l" defTabSz="396720" rtl="0" eaLnBrk="1" latinLnBrk="0" hangingPunct="1">
        <a:spcBef>
          <a:spcPts val="521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93968" indent="-194226" algn="l" defTabSz="396720" rtl="0" eaLnBrk="1" latinLnBrk="0" hangingPunct="1">
        <a:spcBef>
          <a:spcPts val="521"/>
        </a:spcBef>
        <a:buFont typeface="Lucida Grande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3707" indent="-199738" algn="l" defTabSz="396720" rtl="0" eaLnBrk="1" latinLnBrk="0" hangingPunct="1">
        <a:spcBef>
          <a:spcPts val="521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93444" indent="-199738" algn="l" defTabSz="396720" rtl="0" eaLnBrk="1" latinLnBrk="0" hangingPunct="1">
        <a:spcBef>
          <a:spcPts val="521"/>
        </a:spcBef>
        <a:buFont typeface="Lucida Grande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3184" indent="-199738" algn="l" defTabSz="396720" rtl="0" eaLnBrk="1" latinLnBrk="0" hangingPunct="1">
        <a:spcBef>
          <a:spcPts val="521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975" indent="-198361" algn="l" defTabSz="39672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697" indent="-198361" algn="l" defTabSz="39672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5422" indent="-198361" algn="l" defTabSz="39672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2142" indent="-198361" algn="l" defTabSz="39672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7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720" algn="l" defTabSz="3967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3444" algn="l" defTabSz="3967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0168" algn="l" defTabSz="3967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6888" algn="l" defTabSz="3967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3613" algn="l" defTabSz="3967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80337" algn="l" defTabSz="3967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7058" algn="l" defTabSz="3967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73780" algn="l" defTabSz="3967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788" y="883991"/>
            <a:ext cx="8231187" cy="1215129"/>
          </a:xfrm>
        </p:spPr>
        <p:txBody>
          <a:bodyPr/>
          <a:lstStyle/>
          <a:p>
            <a:r>
              <a:rPr lang="en-US" dirty="0"/>
              <a:t>Permeability Transformer Study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88" y="2855210"/>
            <a:ext cx="4113212" cy="513958"/>
          </a:xfrm>
        </p:spPr>
        <p:txBody>
          <a:bodyPr/>
          <a:lstStyle/>
          <a:p>
            <a:r>
              <a:rPr lang="en-US" dirty="0"/>
              <a:t>Uchenna Odi, ARAMCO AMERICAS upstream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2B6D5-C3CB-47B9-BD64-B97F47EC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13" y="716134"/>
            <a:ext cx="6711767" cy="3711232"/>
          </a:xfrm>
        </p:spPr>
        <p:txBody>
          <a:bodyPr/>
          <a:lstStyle/>
          <a:p>
            <a:r>
              <a:rPr lang="en-US" dirty="0"/>
              <a:t>Goal:  Create predictive workflow to predict (z direction) permeability from pore network images of an injection process under different pressures.</a:t>
            </a:r>
          </a:p>
          <a:p>
            <a:r>
              <a:rPr lang="en-US" dirty="0"/>
              <a:t>Accomplishments:</a:t>
            </a:r>
          </a:p>
          <a:p>
            <a:pPr lvl="1"/>
            <a:r>
              <a:rPr lang="en-US" dirty="0"/>
              <a:t>Parsed velocity fields (x, y, z)</a:t>
            </a:r>
          </a:p>
          <a:p>
            <a:pPr lvl="2"/>
            <a:r>
              <a:rPr lang="en-US" dirty="0"/>
              <a:t>Converted </a:t>
            </a:r>
            <a:r>
              <a:rPr lang="en-US" dirty="0" err="1"/>
              <a:t>matlab</a:t>
            </a:r>
            <a:r>
              <a:rPr lang="en-US" dirty="0"/>
              <a:t> files in Python environment</a:t>
            </a:r>
          </a:p>
          <a:p>
            <a:pPr lvl="2"/>
            <a:r>
              <a:rPr lang="en-US" dirty="0"/>
              <a:t>Stored as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2"/>
            <a:r>
              <a:rPr lang="en-US" dirty="0"/>
              <a:t>Converted to Pore Network representations</a:t>
            </a:r>
          </a:p>
          <a:p>
            <a:pPr lvl="2"/>
            <a:r>
              <a:rPr lang="en-US" dirty="0"/>
              <a:t>Converted arrays to images for machine/deep learning training</a:t>
            </a:r>
          </a:p>
          <a:p>
            <a:pPr lvl="1"/>
            <a:r>
              <a:rPr lang="en-US" dirty="0"/>
              <a:t>Extracted pore network slides.</a:t>
            </a:r>
          </a:p>
          <a:p>
            <a:pPr lvl="2"/>
            <a:r>
              <a:rPr lang="en-US" dirty="0"/>
              <a:t>x, y, z directions. 256 images per direction per pressure = 3840 images.</a:t>
            </a:r>
          </a:p>
          <a:p>
            <a:pPr lvl="2"/>
            <a:r>
              <a:rPr lang="en-US" dirty="0"/>
              <a:t>Permeability = f[Pressure, Slice Orientation (x, y, or z), Slice image (x, y, z)]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Some images non-unique across pressures.  Presents a problem in training models.</a:t>
            </a:r>
          </a:p>
          <a:p>
            <a:pPr lvl="1"/>
            <a:endParaRPr lang="en-US" dirty="0"/>
          </a:p>
          <a:p>
            <a:pPr marL="199742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115226-9515-4735-BD9E-F1AB882B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Accomplishments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566DB-0BCA-7572-4609-01FC34F0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47" y="1147277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5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44BB1-C304-8DBF-E3F0-52BC0F16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4E467-8532-2AE2-EA81-E733D70AD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264"/>
            <a:ext cx="9144000" cy="161809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01F6D8BE-B19E-CBDA-A199-93C0462B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13" y="716134"/>
            <a:ext cx="8409938" cy="3711232"/>
          </a:xfrm>
        </p:spPr>
        <p:txBody>
          <a:bodyPr/>
          <a:lstStyle/>
          <a:p>
            <a:r>
              <a:rPr lang="en-US" dirty="0"/>
              <a:t>Unique Images/Slices across x, y, z direction for all pressures</a:t>
            </a:r>
          </a:p>
          <a:p>
            <a:pPr lvl="1"/>
            <a:r>
              <a:rPr lang="en-US" dirty="0"/>
              <a:t>Velocity fields are shown to be unique (3840 unique velocity fields across 5 pressures and 3 directions.</a:t>
            </a:r>
          </a:p>
          <a:p>
            <a:pPr lvl="1"/>
            <a:r>
              <a:rPr lang="en-US" dirty="0"/>
              <a:t>Pore networks are not shown to be unique (only 256 unique images across 5 pressures and 3 directions).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99742" lvl="1" indent="0">
              <a:buNone/>
            </a:pPr>
            <a:endParaRPr lang="en-US" dirty="0"/>
          </a:p>
          <a:p>
            <a:r>
              <a:rPr lang="en-US" dirty="0"/>
              <a:t>May cause issues in training image dependent pore network machine/deep learning models.</a:t>
            </a:r>
          </a:p>
          <a:p>
            <a:r>
              <a:rPr lang="en-US" dirty="0"/>
              <a:t>Overall Results show that its possible to train a model to predict permeability from slice direction, pore network images, and pressure.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51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9974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44BB1-C304-8DBF-E3F0-52BC0F16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Competition for Best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5D0A0-332F-B1FE-28F6-7C2A46678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" y="572057"/>
            <a:ext cx="9100185" cy="40740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E34E71-99B1-4406-4474-4C0169C3751F}"/>
              </a:ext>
            </a:extLst>
          </p:cNvPr>
          <p:cNvSpPr txBox="1"/>
          <p:nvPr/>
        </p:nvSpPr>
        <p:spPr>
          <a:xfrm>
            <a:off x="7537076" y="325836"/>
            <a:ext cx="786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9DA0E-D1B7-EEDE-7BBC-53F65EE36C74}"/>
              </a:ext>
            </a:extLst>
          </p:cNvPr>
          <p:cNvSpPr txBox="1"/>
          <p:nvPr/>
        </p:nvSpPr>
        <p:spPr>
          <a:xfrm>
            <a:off x="8438028" y="206004"/>
            <a:ext cx="78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8305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44BB1-C304-8DBF-E3F0-52BC0F16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can pick up uniqueness of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E8F8B-6968-1CF8-DD13-2204258B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439"/>
            <a:ext cx="9144000" cy="30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29066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Theme">
  <a:themeElements>
    <a:clrScheme name="Saudi Aramco">
      <a:dk1>
        <a:srgbClr val="53565A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53565A"/>
      </a:accent5>
      <a:accent6>
        <a:srgbClr val="8F9194"/>
      </a:accent6>
      <a:hlink>
        <a:srgbClr val="00A3E0"/>
      </a:hlink>
      <a:folHlink>
        <a:srgbClr val="0033A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41221</TotalTime>
  <Words>243</Words>
  <Application>Microsoft Office PowerPoint</Application>
  <PresentationFormat>On-screen Show (16:9)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Grande</vt:lpstr>
      <vt:lpstr>Trebuchet MS</vt:lpstr>
      <vt:lpstr>11_Office Theme</vt:lpstr>
      <vt:lpstr>Permeability Transformer Study</vt:lpstr>
      <vt:lpstr>Goals and Accomplishments</vt:lpstr>
      <vt:lpstr>Results</vt:lpstr>
      <vt:lpstr>Model Competition for Best Model</vt:lpstr>
      <vt:lpstr>Model can pick up uniqueness of images</vt:lpstr>
    </vt:vector>
  </TitlesOfParts>
  <Company>Lippincott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[Company] will achieve [business goals] by aligning its internal purpose with the external promise.</dc:title>
  <dc:creator>Lippincott Staff</dc:creator>
  <cp:keywords>General Use</cp:keywords>
  <cp:lastModifiedBy>Odi, Uchenna O</cp:lastModifiedBy>
  <cp:revision>2362</cp:revision>
  <cp:lastPrinted>2019-09-12T12:36:15Z</cp:lastPrinted>
  <dcterms:created xsi:type="dcterms:W3CDTF">2014-07-28T15:13:47Z</dcterms:created>
  <dcterms:modified xsi:type="dcterms:W3CDTF">2023-02-28T17:34:54Z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bf3f13eb-a781-4246-94c8-42634cbcf30e</vt:lpwstr>
  </property>
  <property fmtid="{D5CDD505-2E9C-101B-9397-08002B2CF9AE}" pid="3" name="ARAMCO">
    <vt:lpwstr>&lt;p align="center"&gt;&lt;font face="Arial" size="2"&gt;&lt;strong&gt;General Use&lt;/strong&gt;&lt;/font&gt;&lt;/p&gt;;&lt;p align="center"&gt;&lt;font face="Arial" size="2"&gt;&lt;strong&gt;&amp;nbsp;General Use&lt;/strong&gt;&lt;/font&gt;&lt;/p&gt;;&lt;p align="center"&gt;&lt;font face="Arial" size="2"&gt;&lt;strong&gt;General Use&lt;/strong&gt;&lt;/f</vt:lpwstr>
  </property>
  <property fmtid="{D5CDD505-2E9C-101B-9397-08002B2CF9AE}" pid="4" name="Classification">
    <vt:lpwstr>GeneralUse</vt:lpwstr>
  </property>
  <property fmtid="{D5CDD505-2E9C-101B-9397-08002B2CF9AE}" pid="5" name="MSIP_Label_10959062-7b44-4d77-8d0f-cf572960120c_Enabled">
    <vt:lpwstr>true</vt:lpwstr>
  </property>
  <property fmtid="{D5CDD505-2E9C-101B-9397-08002B2CF9AE}" pid="6" name="MSIP_Label_10959062-7b44-4d77-8d0f-cf572960120c_SetDate">
    <vt:lpwstr>2022-06-01T17:32:05Z</vt:lpwstr>
  </property>
  <property fmtid="{D5CDD505-2E9C-101B-9397-08002B2CF9AE}" pid="7" name="MSIP_Label_10959062-7b44-4d77-8d0f-cf572960120c_Method">
    <vt:lpwstr>Privileged</vt:lpwstr>
  </property>
  <property fmtid="{D5CDD505-2E9C-101B-9397-08002B2CF9AE}" pid="8" name="MSIP_Label_10959062-7b44-4d77-8d0f-cf572960120c_Name">
    <vt:lpwstr>ASC-General-Use</vt:lpwstr>
  </property>
  <property fmtid="{D5CDD505-2E9C-101B-9397-08002B2CF9AE}" pid="9" name="MSIP_Label_10959062-7b44-4d77-8d0f-cf572960120c_SiteId">
    <vt:lpwstr>3793a1e6-1687-4a33-a150-6d1a5640ff06</vt:lpwstr>
  </property>
  <property fmtid="{D5CDD505-2E9C-101B-9397-08002B2CF9AE}" pid="10" name="MSIP_Label_10959062-7b44-4d77-8d0f-cf572960120c_ActionId">
    <vt:lpwstr>4e22679f-db8a-4d39-864a-00001c508130</vt:lpwstr>
  </property>
  <property fmtid="{D5CDD505-2E9C-101B-9397-08002B2CF9AE}" pid="11" name="MSIP_Label_10959062-7b44-4d77-8d0f-cf572960120c_ContentBits">
    <vt:lpwstr>2</vt:lpwstr>
  </property>
</Properties>
</file>