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70" r:id="rId6"/>
    <p:sldId id="271" r:id="rId7"/>
  </p:sldIdLst>
  <p:sldSz cx="12192000" cy="6858000"/>
  <p:notesSz cx="6858000" cy="9144000"/>
  <p:embeddedFontLst>
    <p:embeddedFont>
      <p:font typeface="OPPOSans H" panose="02010600030101010101" charset="-122"/>
      <p:regular r:id="rId8"/>
    </p:embeddedFont>
    <p:embeddedFont>
      <p:font typeface="OPPOSans L" panose="02010600030101010101" charset="-122"/>
      <p:regular r:id="rId9"/>
    </p:embeddedFont>
    <p:embeddedFont>
      <p:font typeface="Source Han Sans CN Regular" panose="02010600030101010101" charset="-122"/>
      <p:regular r:id="rId1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1924812" y="5053634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flipH="1">
            <a:off x="3028" y="5611317"/>
            <a:ext cx="12192000" cy="1137976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flipH="1">
            <a:off x="3028" y="5720024"/>
            <a:ext cx="12192000" cy="1137976"/>
          </a:xfrm>
          <a:prstGeom prst="flowChartManualInpu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flipH="1">
            <a:off x="10483850" y="6035473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flipH="1">
            <a:off x="10135088" y="6149449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flipH="1">
            <a:off x="3725398" y="6224385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flipH="1">
            <a:off x="2778466" y="6618577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flipH="1">
            <a:off x="0" y="5815634"/>
            <a:ext cx="618978" cy="325490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flipH="1">
            <a:off x="7693124" y="5528857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flipH="1">
            <a:off x="6100644" y="6060105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2553551" y="1471176"/>
            <a:ext cx="7591638" cy="398612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30000"/>
              </a:lnSpc>
            </a:pPr>
            <a:r>
              <a:rPr lang="en-US" altLang="zh-CN" sz="4800" b="1" dirty="0"/>
              <a:t>COMP4037 Research Methods Spring Coursework 2: Data Visualization</a:t>
            </a:r>
            <a:endParaRPr kumimoji="1" lang="zh-CN" altLang="en-US" b="1" dirty="0"/>
          </a:p>
        </p:txBody>
      </p:sp>
      <p:grpSp>
        <p:nvGrpSpPr>
          <p:cNvPr id="18" name="组合 17"/>
          <p:cNvGrpSpPr/>
          <p:nvPr/>
        </p:nvGrpSpPr>
        <p:grpSpPr>
          <a:xfrm>
            <a:off x="8160584" y="876368"/>
            <a:ext cx="3378631" cy="370515"/>
            <a:chOff x="2978057" y="893673"/>
            <a:chExt cx="3378631" cy="370515"/>
          </a:xfrm>
        </p:grpSpPr>
        <p:sp>
          <p:nvSpPr>
            <p:cNvPr id="19" name="标题 1"/>
            <p:cNvSpPr txBox="1"/>
            <p:nvPr/>
          </p:nvSpPr>
          <p:spPr>
            <a:xfrm rot="5400000">
              <a:off x="2952504" y="919232"/>
              <a:ext cx="370510" cy="319403"/>
            </a:xfrm>
            <a:prstGeom prst="triangle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0" name="标题 1"/>
            <p:cNvSpPr txBox="1"/>
            <p:nvPr/>
          </p:nvSpPr>
          <p:spPr>
            <a:xfrm rot="5400000">
              <a:off x="3389531" y="919226"/>
              <a:ext cx="370515" cy="319408"/>
            </a:xfrm>
            <a:custGeom>
              <a:avLst/>
              <a:gdLst>
                <a:gd name="connsiteX0" fmla="*/ 8472 w 69978"/>
                <a:gd name="connsiteY0" fmla="*/ 53024 h 60326"/>
                <a:gd name="connsiteX1" fmla="*/ 61506 w 69978"/>
                <a:gd name="connsiteY1" fmla="*/ 53024 h 60326"/>
                <a:gd name="connsiteX2" fmla="*/ 34989 w 69978"/>
                <a:gd name="connsiteY2" fmla="*/ 7303 h 60326"/>
                <a:gd name="connsiteX3" fmla="*/ 0 w 69978"/>
                <a:gd name="connsiteY3" fmla="*/ 60326 h 60326"/>
                <a:gd name="connsiteX4" fmla="*/ 34990 w 69978"/>
                <a:gd name="connsiteY4" fmla="*/ 0 h 60326"/>
                <a:gd name="connsiteX5" fmla="*/ 69978 w 69978"/>
                <a:gd name="connsiteY5" fmla="*/ 60326 h 60326"/>
              </a:gdLst>
              <a:ahLst/>
              <a:cxnLst/>
              <a:rect l="l" t="t" r="r" b="b"/>
              <a:pathLst>
                <a:path w="69978" h="60326">
                  <a:moveTo>
                    <a:pt x="8472" y="53024"/>
                  </a:moveTo>
                  <a:lnTo>
                    <a:pt x="61506" y="53024"/>
                  </a:lnTo>
                  <a:lnTo>
                    <a:pt x="34989" y="7303"/>
                  </a:lnTo>
                  <a:close/>
                  <a:moveTo>
                    <a:pt x="0" y="60326"/>
                  </a:moveTo>
                  <a:lnTo>
                    <a:pt x="34990" y="0"/>
                  </a:lnTo>
                  <a:lnTo>
                    <a:pt x="69978" y="60326"/>
                  </a:lnTo>
                  <a:close/>
                </a:path>
              </a:pathLst>
            </a:cu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1" name="标题 1"/>
            <p:cNvSpPr txBox="1"/>
            <p:nvPr/>
          </p:nvSpPr>
          <p:spPr>
            <a:xfrm rot="5400000">
              <a:off x="3826564" y="919232"/>
              <a:ext cx="370510" cy="319403"/>
            </a:xfrm>
            <a:prstGeom prst="triangle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2" name="标题 1"/>
            <p:cNvSpPr txBox="1"/>
            <p:nvPr/>
          </p:nvSpPr>
          <p:spPr>
            <a:xfrm rot="5400000">
              <a:off x="4263591" y="919226"/>
              <a:ext cx="370515" cy="319408"/>
            </a:xfrm>
            <a:custGeom>
              <a:avLst/>
              <a:gdLst>
                <a:gd name="connsiteX0" fmla="*/ 8472 w 69978"/>
                <a:gd name="connsiteY0" fmla="*/ 53024 h 60326"/>
                <a:gd name="connsiteX1" fmla="*/ 61506 w 69978"/>
                <a:gd name="connsiteY1" fmla="*/ 53024 h 60326"/>
                <a:gd name="connsiteX2" fmla="*/ 34989 w 69978"/>
                <a:gd name="connsiteY2" fmla="*/ 7303 h 60326"/>
                <a:gd name="connsiteX3" fmla="*/ 0 w 69978"/>
                <a:gd name="connsiteY3" fmla="*/ 60326 h 60326"/>
                <a:gd name="connsiteX4" fmla="*/ 34990 w 69978"/>
                <a:gd name="connsiteY4" fmla="*/ 0 h 60326"/>
                <a:gd name="connsiteX5" fmla="*/ 69978 w 69978"/>
                <a:gd name="connsiteY5" fmla="*/ 60326 h 60326"/>
              </a:gdLst>
              <a:ahLst/>
              <a:cxnLst/>
              <a:rect l="l" t="t" r="r" b="b"/>
              <a:pathLst>
                <a:path w="69978" h="60326">
                  <a:moveTo>
                    <a:pt x="8472" y="53024"/>
                  </a:moveTo>
                  <a:lnTo>
                    <a:pt x="61506" y="53024"/>
                  </a:lnTo>
                  <a:lnTo>
                    <a:pt x="34989" y="7303"/>
                  </a:lnTo>
                  <a:close/>
                  <a:moveTo>
                    <a:pt x="0" y="60326"/>
                  </a:moveTo>
                  <a:lnTo>
                    <a:pt x="34990" y="0"/>
                  </a:lnTo>
                  <a:lnTo>
                    <a:pt x="69978" y="60326"/>
                  </a:lnTo>
                  <a:close/>
                </a:path>
              </a:pathLst>
            </a:cu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3" name="标题 1"/>
            <p:cNvSpPr txBox="1"/>
            <p:nvPr/>
          </p:nvSpPr>
          <p:spPr>
            <a:xfrm rot="5400000">
              <a:off x="4700623" y="919232"/>
              <a:ext cx="370510" cy="319403"/>
            </a:xfrm>
            <a:prstGeom prst="triangle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4" name="标题 1"/>
            <p:cNvSpPr txBox="1"/>
            <p:nvPr/>
          </p:nvSpPr>
          <p:spPr>
            <a:xfrm rot="5400000">
              <a:off x="5137651" y="919226"/>
              <a:ext cx="370515" cy="319408"/>
            </a:xfrm>
            <a:custGeom>
              <a:avLst/>
              <a:gdLst>
                <a:gd name="connsiteX0" fmla="*/ 8472 w 69978"/>
                <a:gd name="connsiteY0" fmla="*/ 53024 h 60326"/>
                <a:gd name="connsiteX1" fmla="*/ 61506 w 69978"/>
                <a:gd name="connsiteY1" fmla="*/ 53024 h 60326"/>
                <a:gd name="connsiteX2" fmla="*/ 34989 w 69978"/>
                <a:gd name="connsiteY2" fmla="*/ 7303 h 60326"/>
                <a:gd name="connsiteX3" fmla="*/ 0 w 69978"/>
                <a:gd name="connsiteY3" fmla="*/ 60326 h 60326"/>
                <a:gd name="connsiteX4" fmla="*/ 34990 w 69978"/>
                <a:gd name="connsiteY4" fmla="*/ 0 h 60326"/>
                <a:gd name="connsiteX5" fmla="*/ 69978 w 69978"/>
                <a:gd name="connsiteY5" fmla="*/ 60326 h 60326"/>
              </a:gdLst>
              <a:ahLst/>
              <a:cxnLst/>
              <a:rect l="l" t="t" r="r" b="b"/>
              <a:pathLst>
                <a:path w="69978" h="60326">
                  <a:moveTo>
                    <a:pt x="8472" y="53024"/>
                  </a:moveTo>
                  <a:lnTo>
                    <a:pt x="61506" y="53024"/>
                  </a:lnTo>
                  <a:lnTo>
                    <a:pt x="34989" y="7303"/>
                  </a:lnTo>
                  <a:close/>
                  <a:moveTo>
                    <a:pt x="0" y="60326"/>
                  </a:moveTo>
                  <a:lnTo>
                    <a:pt x="34990" y="0"/>
                  </a:lnTo>
                  <a:lnTo>
                    <a:pt x="69978" y="60326"/>
                  </a:lnTo>
                  <a:close/>
                </a:path>
              </a:pathLst>
            </a:cu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5" name="标题 1"/>
            <p:cNvSpPr txBox="1"/>
            <p:nvPr/>
          </p:nvSpPr>
          <p:spPr>
            <a:xfrm rot="5400000">
              <a:off x="5574683" y="919232"/>
              <a:ext cx="370510" cy="319403"/>
            </a:xfrm>
            <a:prstGeom prst="triangle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26" name="标题 1"/>
            <p:cNvSpPr txBox="1"/>
            <p:nvPr/>
          </p:nvSpPr>
          <p:spPr>
            <a:xfrm rot="5400000">
              <a:off x="6011727" y="919226"/>
              <a:ext cx="370515" cy="319408"/>
            </a:xfrm>
            <a:custGeom>
              <a:avLst/>
              <a:gdLst>
                <a:gd name="connsiteX0" fmla="*/ 8472 w 69978"/>
                <a:gd name="connsiteY0" fmla="*/ 53024 h 60326"/>
                <a:gd name="connsiteX1" fmla="*/ 61506 w 69978"/>
                <a:gd name="connsiteY1" fmla="*/ 53024 h 60326"/>
                <a:gd name="connsiteX2" fmla="*/ 34989 w 69978"/>
                <a:gd name="connsiteY2" fmla="*/ 7303 h 60326"/>
                <a:gd name="connsiteX3" fmla="*/ 0 w 69978"/>
                <a:gd name="connsiteY3" fmla="*/ 60326 h 60326"/>
                <a:gd name="connsiteX4" fmla="*/ 34990 w 69978"/>
                <a:gd name="connsiteY4" fmla="*/ 0 h 60326"/>
                <a:gd name="connsiteX5" fmla="*/ 69978 w 69978"/>
                <a:gd name="connsiteY5" fmla="*/ 60326 h 60326"/>
              </a:gdLst>
              <a:ahLst/>
              <a:cxnLst/>
              <a:rect l="l" t="t" r="r" b="b"/>
              <a:pathLst>
                <a:path w="69978" h="60326">
                  <a:moveTo>
                    <a:pt x="8472" y="53024"/>
                  </a:moveTo>
                  <a:lnTo>
                    <a:pt x="61506" y="53024"/>
                  </a:lnTo>
                  <a:lnTo>
                    <a:pt x="34989" y="7303"/>
                  </a:lnTo>
                  <a:close/>
                  <a:moveTo>
                    <a:pt x="0" y="60326"/>
                  </a:moveTo>
                  <a:lnTo>
                    <a:pt x="34990" y="0"/>
                  </a:lnTo>
                  <a:lnTo>
                    <a:pt x="69978" y="60326"/>
                  </a:lnTo>
                  <a:close/>
                </a:path>
              </a:pathLst>
            </a:cu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  <p:sp>
        <p:nvSpPr>
          <p:cNvPr id="30" name="标题 1"/>
          <p:cNvSpPr txBox="1"/>
          <p:nvPr/>
        </p:nvSpPr>
        <p:spPr>
          <a:xfrm>
            <a:off x="744702" y="988408"/>
            <a:ext cx="1709471" cy="212279"/>
          </a:xfrm>
          <a:custGeom>
            <a:avLst/>
            <a:gdLst>
              <a:gd name="connsiteX0" fmla="*/ 353068 w 1228797"/>
              <a:gd name="connsiteY0" fmla="*/ 146933 h 152590"/>
              <a:gd name="connsiteX1" fmla="*/ 353259 w 1228797"/>
              <a:gd name="connsiteY1" fmla="*/ 146971 h 152590"/>
              <a:gd name="connsiteX2" fmla="*/ 352878 w 1228797"/>
              <a:gd name="connsiteY2" fmla="*/ 146971 h 152590"/>
              <a:gd name="connsiteX3" fmla="*/ 463654 w 1228797"/>
              <a:gd name="connsiteY3" fmla="*/ 28766 h 152590"/>
              <a:gd name="connsiteX4" fmla="*/ 457368 w 1228797"/>
              <a:gd name="connsiteY4" fmla="*/ 35052 h 152590"/>
              <a:gd name="connsiteX5" fmla="*/ 457368 w 1228797"/>
              <a:gd name="connsiteY5" fmla="*/ 66866 h 152590"/>
              <a:gd name="connsiteX6" fmla="*/ 463464 w 1228797"/>
              <a:gd name="connsiteY6" fmla="*/ 73152 h 152590"/>
              <a:gd name="connsiteX7" fmla="*/ 463654 w 1228797"/>
              <a:gd name="connsiteY7" fmla="*/ 73152 h 152590"/>
              <a:gd name="connsiteX8" fmla="*/ 502611 w 1228797"/>
              <a:gd name="connsiteY8" fmla="*/ 73152 h 152590"/>
              <a:gd name="connsiteX9" fmla="*/ 525281 w 1228797"/>
              <a:gd name="connsiteY9" fmla="*/ 51911 h 152590"/>
              <a:gd name="connsiteX10" fmla="*/ 504450 w 1228797"/>
              <a:gd name="connsiteY10" fmla="*/ 28795 h 152590"/>
              <a:gd name="connsiteX11" fmla="*/ 503183 w 1228797"/>
              <a:gd name="connsiteY11" fmla="*/ 28766 h 152590"/>
              <a:gd name="connsiteX12" fmla="*/ 1154216 w 1228797"/>
              <a:gd name="connsiteY12" fmla="*/ 28194 h 152590"/>
              <a:gd name="connsiteX13" fmla="*/ 1154216 w 1228797"/>
              <a:gd name="connsiteY13" fmla="*/ 28765 h 152590"/>
              <a:gd name="connsiteX14" fmla="*/ 1104877 w 1228797"/>
              <a:gd name="connsiteY14" fmla="*/ 77914 h 152590"/>
              <a:gd name="connsiteX15" fmla="*/ 1154026 w 1228797"/>
              <a:gd name="connsiteY15" fmla="*/ 127254 h 152590"/>
              <a:gd name="connsiteX16" fmla="*/ 1203365 w 1228797"/>
              <a:gd name="connsiteY16" fmla="*/ 78105 h 152590"/>
              <a:gd name="connsiteX17" fmla="*/ 1203365 w 1228797"/>
              <a:gd name="connsiteY17" fmla="*/ 78009 h 152590"/>
              <a:gd name="connsiteX18" fmla="*/ 1154502 w 1228797"/>
              <a:gd name="connsiteY18" fmla="*/ 28195 h 152590"/>
              <a:gd name="connsiteX19" fmla="*/ 1154216 w 1228797"/>
              <a:gd name="connsiteY19" fmla="*/ 28194 h 152590"/>
              <a:gd name="connsiteX20" fmla="*/ 836558 w 1228797"/>
              <a:gd name="connsiteY20" fmla="*/ 25718 h 152590"/>
              <a:gd name="connsiteX21" fmla="*/ 787314 w 1228797"/>
              <a:gd name="connsiteY21" fmla="*/ 74962 h 152590"/>
              <a:gd name="connsiteX22" fmla="*/ 836558 w 1228797"/>
              <a:gd name="connsiteY22" fmla="*/ 124207 h 152590"/>
              <a:gd name="connsiteX23" fmla="*/ 885802 w 1228797"/>
              <a:gd name="connsiteY23" fmla="*/ 74962 h 152590"/>
              <a:gd name="connsiteX24" fmla="*/ 885802 w 1228797"/>
              <a:gd name="connsiteY24" fmla="*/ 74867 h 152590"/>
              <a:gd name="connsiteX25" fmla="*/ 836558 w 1228797"/>
              <a:gd name="connsiteY25" fmla="*/ 25718 h 152590"/>
              <a:gd name="connsiteX26" fmla="*/ 200954 w 1228797"/>
              <a:gd name="connsiteY26" fmla="*/ 25527 h 152590"/>
              <a:gd name="connsiteX27" fmla="*/ 200954 w 1228797"/>
              <a:gd name="connsiteY27" fmla="*/ 25908 h 152590"/>
              <a:gd name="connsiteX28" fmla="*/ 151424 w 1228797"/>
              <a:gd name="connsiteY28" fmla="*/ 75248 h 152590"/>
              <a:gd name="connsiteX29" fmla="*/ 200764 w 1228797"/>
              <a:gd name="connsiteY29" fmla="*/ 124778 h 152590"/>
              <a:gd name="connsiteX30" fmla="*/ 250294 w 1228797"/>
              <a:gd name="connsiteY30" fmla="*/ 75438 h 152590"/>
              <a:gd name="connsiteX31" fmla="*/ 250294 w 1228797"/>
              <a:gd name="connsiteY31" fmla="*/ 75248 h 152590"/>
              <a:gd name="connsiteX32" fmla="*/ 201145 w 1228797"/>
              <a:gd name="connsiteY32" fmla="*/ 25528 h 152590"/>
              <a:gd name="connsiteX33" fmla="*/ 200954 w 1228797"/>
              <a:gd name="connsiteY33" fmla="*/ 25527 h 152590"/>
              <a:gd name="connsiteX34" fmla="*/ 437841 w 1228797"/>
              <a:gd name="connsiteY34" fmla="*/ 3429 h 152590"/>
              <a:gd name="connsiteX35" fmla="*/ 502040 w 1228797"/>
              <a:gd name="connsiteY35" fmla="*/ 3429 h 152590"/>
              <a:gd name="connsiteX36" fmla="*/ 535949 w 1228797"/>
              <a:gd name="connsiteY36" fmla="*/ 16764 h 152590"/>
              <a:gd name="connsiteX37" fmla="*/ 550808 w 1228797"/>
              <a:gd name="connsiteY37" fmla="*/ 49340 h 152590"/>
              <a:gd name="connsiteX38" fmla="*/ 528615 w 1228797"/>
              <a:gd name="connsiteY38" fmla="*/ 91345 h 152590"/>
              <a:gd name="connsiteX39" fmla="*/ 526233 w 1228797"/>
              <a:gd name="connsiteY39" fmla="*/ 99251 h 152590"/>
              <a:gd name="connsiteX40" fmla="*/ 544712 w 1228797"/>
              <a:gd name="connsiteY40" fmla="*/ 138017 h 152590"/>
              <a:gd name="connsiteX41" fmla="*/ 541683 w 1228797"/>
              <a:gd name="connsiteY41" fmla="*/ 146377 h 152590"/>
              <a:gd name="connsiteX42" fmla="*/ 538997 w 1228797"/>
              <a:gd name="connsiteY42" fmla="*/ 146971 h 152590"/>
              <a:gd name="connsiteX43" fmla="*/ 525567 w 1228797"/>
              <a:gd name="connsiteY43" fmla="*/ 146971 h 152590"/>
              <a:gd name="connsiteX44" fmla="*/ 519947 w 1228797"/>
              <a:gd name="connsiteY44" fmla="*/ 143447 h 152590"/>
              <a:gd name="connsiteX45" fmla="*/ 500230 w 1228797"/>
              <a:gd name="connsiteY45" fmla="*/ 102203 h 152590"/>
              <a:gd name="connsiteX46" fmla="*/ 494611 w 1228797"/>
              <a:gd name="connsiteY46" fmla="*/ 98679 h 152590"/>
              <a:gd name="connsiteX47" fmla="*/ 463654 w 1228797"/>
              <a:gd name="connsiteY47" fmla="*/ 98679 h 152590"/>
              <a:gd name="connsiteX48" fmla="*/ 457368 w 1228797"/>
              <a:gd name="connsiteY48" fmla="*/ 104773 h 152590"/>
              <a:gd name="connsiteX49" fmla="*/ 457368 w 1228797"/>
              <a:gd name="connsiteY49" fmla="*/ 104966 h 152590"/>
              <a:gd name="connsiteX50" fmla="*/ 457368 w 1228797"/>
              <a:gd name="connsiteY50" fmla="*/ 140684 h 152590"/>
              <a:gd name="connsiteX51" fmla="*/ 451081 w 1228797"/>
              <a:gd name="connsiteY51" fmla="*/ 146971 h 152590"/>
              <a:gd name="connsiteX52" fmla="*/ 437841 w 1228797"/>
              <a:gd name="connsiteY52" fmla="*/ 146971 h 152590"/>
              <a:gd name="connsiteX53" fmla="*/ 431555 w 1228797"/>
              <a:gd name="connsiteY53" fmla="*/ 140684 h 152590"/>
              <a:gd name="connsiteX54" fmla="*/ 431555 w 1228797"/>
              <a:gd name="connsiteY54" fmla="*/ 9716 h 152590"/>
              <a:gd name="connsiteX55" fmla="*/ 437841 w 1228797"/>
              <a:gd name="connsiteY55" fmla="*/ 3429 h 152590"/>
              <a:gd name="connsiteX56" fmla="*/ 293633 w 1228797"/>
              <a:gd name="connsiteY56" fmla="*/ 3429 h 152590"/>
              <a:gd name="connsiteX57" fmla="*/ 306777 w 1228797"/>
              <a:gd name="connsiteY57" fmla="*/ 3429 h 152590"/>
              <a:gd name="connsiteX58" fmla="*/ 312683 w 1228797"/>
              <a:gd name="connsiteY58" fmla="*/ 9715 h 152590"/>
              <a:gd name="connsiteX59" fmla="*/ 312683 w 1228797"/>
              <a:gd name="connsiteY59" fmla="*/ 80677 h 152590"/>
              <a:gd name="connsiteX60" fmla="*/ 350592 w 1228797"/>
              <a:gd name="connsiteY60" fmla="*/ 123032 h 152590"/>
              <a:gd name="connsiteX61" fmla="*/ 392950 w 1228797"/>
              <a:gd name="connsiteY61" fmla="*/ 85118 h 152590"/>
              <a:gd name="connsiteX62" fmla="*/ 392978 w 1228797"/>
              <a:gd name="connsiteY62" fmla="*/ 81248 h 152590"/>
              <a:gd name="connsiteX63" fmla="*/ 392978 w 1228797"/>
              <a:gd name="connsiteY63" fmla="*/ 9715 h 152590"/>
              <a:gd name="connsiteX64" fmla="*/ 399265 w 1228797"/>
              <a:gd name="connsiteY64" fmla="*/ 3429 h 152590"/>
              <a:gd name="connsiteX65" fmla="*/ 412505 w 1228797"/>
              <a:gd name="connsiteY65" fmla="*/ 3429 h 152590"/>
              <a:gd name="connsiteX66" fmla="*/ 418696 w 1228797"/>
              <a:gd name="connsiteY66" fmla="*/ 9715 h 152590"/>
              <a:gd name="connsiteX67" fmla="*/ 418696 w 1228797"/>
              <a:gd name="connsiteY67" fmla="*/ 81153 h 152590"/>
              <a:gd name="connsiteX68" fmla="*/ 378496 w 1228797"/>
              <a:gd name="connsiteY68" fmla="*/ 141799 h 152590"/>
              <a:gd name="connsiteX69" fmla="*/ 353068 w 1228797"/>
              <a:gd name="connsiteY69" fmla="*/ 146933 h 152590"/>
              <a:gd name="connsiteX70" fmla="*/ 327634 w 1228797"/>
              <a:gd name="connsiteY70" fmla="*/ 141836 h 152590"/>
              <a:gd name="connsiteX71" fmla="*/ 287346 w 1228797"/>
              <a:gd name="connsiteY71" fmla="*/ 81248 h 152590"/>
              <a:gd name="connsiteX72" fmla="*/ 287346 w 1228797"/>
              <a:gd name="connsiteY72" fmla="*/ 81153 h 152590"/>
              <a:gd name="connsiteX73" fmla="*/ 287346 w 1228797"/>
              <a:gd name="connsiteY73" fmla="*/ 9715 h 152590"/>
              <a:gd name="connsiteX74" fmla="*/ 293633 w 1228797"/>
              <a:gd name="connsiteY74" fmla="*/ 3429 h 152590"/>
              <a:gd name="connsiteX75" fmla="*/ 6264 w 1228797"/>
              <a:gd name="connsiteY75" fmla="*/ 3333 h 152590"/>
              <a:gd name="connsiteX76" fmla="*/ 18646 w 1228797"/>
              <a:gd name="connsiteY76" fmla="*/ 3333 h 152590"/>
              <a:gd name="connsiteX77" fmla="*/ 23790 w 1228797"/>
              <a:gd name="connsiteY77" fmla="*/ 6000 h 152590"/>
              <a:gd name="connsiteX78" fmla="*/ 61890 w 1228797"/>
              <a:gd name="connsiteY78" fmla="*/ 59817 h 152590"/>
              <a:gd name="connsiteX79" fmla="*/ 67033 w 1228797"/>
              <a:gd name="connsiteY79" fmla="*/ 62388 h 152590"/>
              <a:gd name="connsiteX80" fmla="*/ 72081 w 1228797"/>
              <a:gd name="connsiteY80" fmla="*/ 59817 h 152590"/>
              <a:gd name="connsiteX81" fmla="*/ 110181 w 1228797"/>
              <a:gd name="connsiteY81" fmla="*/ 6000 h 152590"/>
              <a:gd name="connsiteX82" fmla="*/ 115325 w 1228797"/>
              <a:gd name="connsiteY82" fmla="*/ 3333 h 152590"/>
              <a:gd name="connsiteX83" fmla="*/ 127707 w 1228797"/>
              <a:gd name="connsiteY83" fmla="*/ 3333 h 152590"/>
              <a:gd name="connsiteX84" fmla="*/ 134065 w 1228797"/>
              <a:gd name="connsiteY84" fmla="*/ 9548 h 152590"/>
              <a:gd name="connsiteX85" fmla="*/ 132851 w 1228797"/>
              <a:gd name="connsiteY85" fmla="*/ 13335 h 152590"/>
              <a:gd name="connsiteX86" fmla="*/ 81702 w 1228797"/>
              <a:gd name="connsiteY86" fmla="*/ 83724 h 152590"/>
              <a:gd name="connsiteX87" fmla="*/ 79987 w 1228797"/>
              <a:gd name="connsiteY87" fmla="*/ 89154 h 152590"/>
              <a:gd name="connsiteX88" fmla="*/ 79987 w 1228797"/>
              <a:gd name="connsiteY88" fmla="*/ 140684 h 152590"/>
              <a:gd name="connsiteX89" fmla="*/ 73701 w 1228797"/>
              <a:gd name="connsiteY89" fmla="*/ 146970 h 152590"/>
              <a:gd name="connsiteX90" fmla="*/ 60270 w 1228797"/>
              <a:gd name="connsiteY90" fmla="*/ 146970 h 152590"/>
              <a:gd name="connsiteX91" fmla="*/ 53984 w 1228797"/>
              <a:gd name="connsiteY91" fmla="*/ 140684 h 152590"/>
              <a:gd name="connsiteX92" fmla="*/ 53984 w 1228797"/>
              <a:gd name="connsiteY92" fmla="*/ 89154 h 152590"/>
              <a:gd name="connsiteX93" fmla="*/ 52269 w 1228797"/>
              <a:gd name="connsiteY93" fmla="*/ 83724 h 152590"/>
              <a:gd name="connsiteX94" fmla="*/ 1215 w 1228797"/>
              <a:gd name="connsiteY94" fmla="*/ 13335 h 152590"/>
              <a:gd name="connsiteX95" fmla="*/ 2572 w 1228797"/>
              <a:gd name="connsiteY95" fmla="*/ 4549 h 152590"/>
              <a:gd name="connsiteX96" fmla="*/ 6264 w 1228797"/>
              <a:gd name="connsiteY96" fmla="*/ 3333 h 152590"/>
              <a:gd name="connsiteX97" fmla="*/ 1154026 w 1228797"/>
              <a:gd name="connsiteY97" fmla="*/ 3238 h 152590"/>
              <a:gd name="connsiteX98" fmla="*/ 1228797 w 1228797"/>
              <a:gd name="connsiteY98" fmla="*/ 77819 h 152590"/>
              <a:gd name="connsiteX99" fmla="*/ 1228797 w 1228797"/>
              <a:gd name="connsiteY99" fmla="*/ 77914 h 152590"/>
              <a:gd name="connsiteX100" fmla="*/ 1154216 w 1228797"/>
              <a:gd name="connsiteY100" fmla="*/ 152590 h 152590"/>
              <a:gd name="connsiteX101" fmla="*/ 1079445 w 1228797"/>
              <a:gd name="connsiteY101" fmla="*/ 78009 h 152590"/>
              <a:gd name="connsiteX102" fmla="*/ 1154026 w 1228797"/>
              <a:gd name="connsiteY102" fmla="*/ 3238 h 152590"/>
              <a:gd name="connsiteX103" fmla="*/ 646058 w 1228797"/>
              <a:gd name="connsiteY103" fmla="*/ 2096 h 152590"/>
              <a:gd name="connsiteX104" fmla="*/ 659774 w 1228797"/>
              <a:gd name="connsiteY104" fmla="*/ 2096 h 152590"/>
              <a:gd name="connsiteX105" fmla="*/ 666060 w 1228797"/>
              <a:gd name="connsiteY105" fmla="*/ 8382 h 152590"/>
              <a:gd name="connsiteX106" fmla="*/ 666060 w 1228797"/>
              <a:gd name="connsiteY106" fmla="*/ 116491 h 152590"/>
              <a:gd name="connsiteX107" fmla="*/ 672346 w 1228797"/>
              <a:gd name="connsiteY107" fmla="*/ 122778 h 152590"/>
              <a:gd name="connsiteX108" fmla="*/ 750166 w 1228797"/>
              <a:gd name="connsiteY108" fmla="*/ 122778 h 152590"/>
              <a:gd name="connsiteX109" fmla="*/ 756452 w 1228797"/>
              <a:gd name="connsiteY109" fmla="*/ 129064 h 152590"/>
              <a:gd name="connsiteX110" fmla="*/ 756452 w 1228797"/>
              <a:gd name="connsiteY110" fmla="*/ 141733 h 152590"/>
              <a:gd name="connsiteX111" fmla="*/ 750356 w 1228797"/>
              <a:gd name="connsiteY111" fmla="*/ 148019 h 152590"/>
              <a:gd name="connsiteX112" fmla="*/ 750166 w 1228797"/>
              <a:gd name="connsiteY112" fmla="*/ 148019 h 152590"/>
              <a:gd name="connsiteX113" fmla="*/ 646058 w 1228797"/>
              <a:gd name="connsiteY113" fmla="*/ 148019 h 152590"/>
              <a:gd name="connsiteX114" fmla="*/ 639771 w 1228797"/>
              <a:gd name="connsiteY114" fmla="*/ 141733 h 152590"/>
              <a:gd name="connsiteX115" fmla="*/ 639771 w 1228797"/>
              <a:gd name="connsiteY115" fmla="*/ 8382 h 152590"/>
              <a:gd name="connsiteX116" fmla="*/ 646058 w 1228797"/>
              <a:gd name="connsiteY116" fmla="*/ 2096 h 152590"/>
              <a:gd name="connsiteX117" fmla="*/ 995720 w 1228797"/>
              <a:gd name="connsiteY117" fmla="*/ 191 h 152590"/>
              <a:gd name="connsiteX118" fmla="*/ 1040488 w 1228797"/>
              <a:gd name="connsiteY118" fmla="*/ 15621 h 152590"/>
              <a:gd name="connsiteX119" fmla="*/ 1051060 w 1228797"/>
              <a:gd name="connsiteY119" fmla="*/ 25146 h 152590"/>
              <a:gd name="connsiteX120" fmla="*/ 1051251 w 1228797"/>
              <a:gd name="connsiteY120" fmla="*/ 25418 h 152590"/>
              <a:gd name="connsiteX121" fmla="*/ 1049536 w 1228797"/>
              <a:gd name="connsiteY121" fmla="*/ 34004 h 152590"/>
              <a:gd name="connsiteX122" fmla="*/ 1038964 w 1228797"/>
              <a:gd name="connsiteY122" fmla="*/ 41434 h 152590"/>
              <a:gd name="connsiteX123" fmla="*/ 1030867 w 1228797"/>
              <a:gd name="connsiteY123" fmla="*/ 40767 h 152590"/>
              <a:gd name="connsiteX124" fmla="*/ 1028010 w 1228797"/>
              <a:gd name="connsiteY124" fmla="*/ 38100 h 152590"/>
              <a:gd name="connsiteX125" fmla="*/ 1027343 w 1228797"/>
              <a:gd name="connsiteY125" fmla="*/ 37624 h 152590"/>
              <a:gd name="connsiteX126" fmla="*/ 995911 w 1228797"/>
              <a:gd name="connsiteY126" fmla="*/ 26194 h 152590"/>
              <a:gd name="connsiteX127" fmla="*/ 993815 w 1228797"/>
              <a:gd name="connsiteY127" fmla="*/ 26194 h 152590"/>
              <a:gd name="connsiteX128" fmla="*/ 990386 w 1228797"/>
              <a:gd name="connsiteY128" fmla="*/ 26194 h 152590"/>
              <a:gd name="connsiteX129" fmla="*/ 981623 w 1228797"/>
              <a:gd name="connsiteY129" fmla="*/ 28004 h 152590"/>
              <a:gd name="connsiteX130" fmla="*/ 947638 w 1228797"/>
              <a:gd name="connsiteY130" fmla="*/ 64456 h 152590"/>
              <a:gd name="connsiteX131" fmla="*/ 984957 w 1228797"/>
              <a:gd name="connsiteY131" fmla="*/ 123254 h 152590"/>
              <a:gd name="connsiteX132" fmla="*/ 988957 w 1228797"/>
              <a:gd name="connsiteY132" fmla="*/ 124016 h 152590"/>
              <a:gd name="connsiteX133" fmla="*/ 992291 w 1228797"/>
              <a:gd name="connsiteY133" fmla="*/ 122968 h 152590"/>
              <a:gd name="connsiteX134" fmla="*/ 1001816 w 1228797"/>
              <a:gd name="connsiteY134" fmla="*/ 122968 h 152590"/>
              <a:gd name="connsiteX135" fmla="*/ 1009150 w 1228797"/>
              <a:gd name="connsiteY135" fmla="*/ 121920 h 152590"/>
              <a:gd name="connsiteX136" fmla="*/ 1010484 w 1228797"/>
              <a:gd name="connsiteY136" fmla="*/ 121920 h 152590"/>
              <a:gd name="connsiteX137" fmla="*/ 1011817 w 1228797"/>
              <a:gd name="connsiteY137" fmla="*/ 121920 h 152590"/>
              <a:gd name="connsiteX138" fmla="*/ 1017437 w 1228797"/>
              <a:gd name="connsiteY138" fmla="*/ 119920 h 152590"/>
              <a:gd name="connsiteX139" fmla="*/ 1018580 w 1228797"/>
              <a:gd name="connsiteY139" fmla="*/ 119444 h 152590"/>
              <a:gd name="connsiteX140" fmla="*/ 1019723 w 1228797"/>
              <a:gd name="connsiteY140" fmla="*/ 118967 h 152590"/>
              <a:gd name="connsiteX141" fmla="*/ 1020866 w 1228797"/>
              <a:gd name="connsiteY141" fmla="*/ 118396 h 152590"/>
              <a:gd name="connsiteX142" fmla="*/ 1023438 w 1228797"/>
              <a:gd name="connsiteY142" fmla="*/ 117062 h 152590"/>
              <a:gd name="connsiteX143" fmla="*/ 1024200 w 1228797"/>
              <a:gd name="connsiteY143" fmla="*/ 116491 h 152590"/>
              <a:gd name="connsiteX144" fmla="*/ 1041154 w 1228797"/>
              <a:gd name="connsiteY144" fmla="*/ 95345 h 152590"/>
              <a:gd name="connsiteX145" fmla="*/ 1040202 w 1228797"/>
              <a:gd name="connsiteY145" fmla="*/ 90297 h 152590"/>
              <a:gd name="connsiteX146" fmla="*/ 1036106 w 1228797"/>
              <a:gd name="connsiteY146" fmla="*/ 88583 h 152590"/>
              <a:gd name="connsiteX147" fmla="*/ 1008579 w 1228797"/>
              <a:gd name="connsiteY147" fmla="*/ 88583 h 152590"/>
              <a:gd name="connsiteX148" fmla="*/ 1002292 w 1228797"/>
              <a:gd name="connsiteY148" fmla="*/ 82296 h 152590"/>
              <a:gd name="connsiteX149" fmla="*/ 1002292 w 1228797"/>
              <a:gd name="connsiteY149" fmla="*/ 69437 h 152590"/>
              <a:gd name="connsiteX150" fmla="*/ 1002292 w 1228797"/>
              <a:gd name="connsiteY150" fmla="*/ 69245 h 152590"/>
              <a:gd name="connsiteX151" fmla="*/ 1008579 w 1228797"/>
              <a:gd name="connsiteY151" fmla="*/ 63151 h 152590"/>
              <a:gd name="connsiteX152" fmla="*/ 1065729 w 1228797"/>
              <a:gd name="connsiteY152" fmla="*/ 63151 h 152590"/>
              <a:gd name="connsiteX153" fmla="*/ 1066205 w 1228797"/>
              <a:gd name="connsiteY153" fmla="*/ 63151 h 152590"/>
              <a:gd name="connsiteX154" fmla="*/ 1066777 w 1228797"/>
              <a:gd name="connsiteY154" fmla="*/ 63151 h 152590"/>
              <a:gd name="connsiteX155" fmla="*/ 1068205 w 1228797"/>
              <a:gd name="connsiteY155" fmla="*/ 68771 h 152590"/>
              <a:gd name="connsiteX156" fmla="*/ 1068205 w 1228797"/>
              <a:gd name="connsiteY156" fmla="*/ 80391 h 152590"/>
              <a:gd name="connsiteX157" fmla="*/ 1043155 w 1228797"/>
              <a:gd name="connsiteY157" fmla="*/ 136112 h 152590"/>
              <a:gd name="connsiteX158" fmla="*/ 1040869 w 1228797"/>
              <a:gd name="connsiteY158" fmla="*/ 138113 h 152590"/>
              <a:gd name="connsiteX159" fmla="*/ 1039630 w 1228797"/>
              <a:gd name="connsiteY159" fmla="*/ 139065 h 152590"/>
              <a:gd name="connsiteX160" fmla="*/ 1037249 w 1228797"/>
              <a:gd name="connsiteY160" fmla="*/ 140780 h 152590"/>
              <a:gd name="connsiteX161" fmla="*/ 1036011 w 1228797"/>
              <a:gd name="connsiteY161" fmla="*/ 141637 h 152590"/>
              <a:gd name="connsiteX162" fmla="*/ 1033630 w 1228797"/>
              <a:gd name="connsiteY162" fmla="*/ 143161 h 152590"/>
              <a:gd name="connsiteX163" fmla="*/ 1032391 w 1228797"/>
              <a:gd name="connsiteY163" fmla="*/ 143923 h 152590"/>
              <a:gd name="connsiteX164" fmla="*/ 1029915 w 1228797"/>
              <a:gd name="connsiteY164" fmla="*/ 145352 h 152590"/>
              <a:gd name="connsiteX165" fmla="*/ 1029343 w 1228797"/>
              <a:gd name="connsiteY165" fmla="*/ 145352 h 152590"/>
              <a:gd name="connsiteX166" fmla="*/ 1025343 w 1228797"/>
              <a:gd name="connsiteY166" fmla="*/ 147257 h 152590"/>
              <a:gd name="connsiteX167" fmla="*/ 1024676 w 1228797"/>
              <a:gd name="connsiteY167" fmla="*/ 147257 h 152590"/>
              <a:gd name="connsiteX168" fmla="*/ 1022104 w 1228797"/>
              <a:gd name="connsiteY168" fmla="*/ 148209 h 152590"/>
              <a:gd name="connsiteX169" fmla="*/ 1020866 w 1228797"/>
              <a:gd name="connsiteY169" fmla="*/ 148209 h 152590"/>
              <a:gd name="connsiteX170" fmla="*/ 1020104 w 1228797"/>
              <a:gd name="connsiteY170" fmla="*/ 148209 h 152590"/>
              <a:gd name="connsiteX171" fmla="*/ 1018009 w 1228797"/>
              <a:gd name="connsiteY171" fmla="*/ 148971 h 152590"/>
              <a:gd name="connsiteX172" fmla="*/ 1017151 w 1228797"/>
              <a:gd name="connsiteY172" fmla="*/ 148971 h 152590"/>
              <a:gd name="connsiteX173" fmla="*/ 1015913 w 1228797"/>
              <a:gd name="connsiteY173" fmla="*/ 148971 h 152590"/>
              <a:gd name="connsiteX174" fmla="*/ 1015056 w 1228797"/>
              <a:gd name="connsiteY174" fmla="*/ 148971 h 152590"/>
              <a:gd name="connsiteX175" fmla="*/ 1013151 w 1228797"/>
              <a:gd name="connsiteY175" fmla="*/ 149447 h 152590"/>
              <a:gd name="connsiteX176" fmla="*/ 1012103 w 1228797"/>
              <a:gd name="connsiteY176" fmla="*/ 149447 h 152590"/>
              <a:gd name="connsiteX177" fmla="*/ 1010960 w 1228797"/>
              <a:gd name="connsiteY177" fmla="*/ 149447 h 152590"/>
              <a:gd name="connsiteX178" fmla="*/ 1009912 w 1228797"/>
              <a:gd name="connsiteY178" fmla="*/ 149447 h 152590"/>
              <a:gd name="connsiteX179" fmla="*/ 1008103 w 1228797"/>
              <a:gd name="connsiteY179" fmla="*/ 149447 h 152590"/>
              <a:gd name="connsiteX180" fmla="*/ 1006960 w 1228797"/>
              <a:gd name="connsiteY180" fmla="*/ 149447 h 152590"/>
              <a:gd name="connsiteX181" fmla="*/ 1005817 w 1228797"/>
              <a:gd name="connsiteY181" fmla="*/ 149447 h 152590"/>
              <a:gd name="connsiteX182" fmla="*/ 1004578 w 1228797"/>
              <a:gd name="connsiteY182" fmla="*/ 149447 h 152590"/>
              <a:gd name="connsiteX183" fmla="*/ 1002864 w 1228797"/>
              <a:gd name="connsiteY183" fmla="*/ 149447 h 152590"/>
              <a:gd name="connsiteX184" fmla="*/ 995720 w 1228797"/>
              <a:gd name="connsiteY184" fmla="*/ 149447 h 152590"/>
              <a:gd name="connsiteX185" fmla="*/ 990386 w 1228797"/>
              <a:gd name="connsiteY185" fmla="*/ 149447 h 152590"/>
              <a:gd name="connsiteX186" fmla="*/ 918425 w 1228797"/>
              <a:gd name="connsiteY186" fmla="*/ 72152 h 152590"/>
              <a:gd name="connsiteX187" fmla="*/ 995720 w 1228797"/>
              <a:gd name="connsiteY187" fmla="*/ 191 h 152590"/>
              <a:gd name="connsiteX188" fmla="*/ 836558 w 1228797"/>
              <a:gd name="connsiteY188" fmla="*/ 191 h 152590"/>
              <a:gd name="connsiteX189" fmla="*/ 911234 w 1228797"/>
              <a:gd name="connsiteY189" fmla="*/ 74867 h 152590"/>
              <a:gd name="connsiteX190" fmla="*/ 836558 w 1228797"/>
              <a:gd name="connsiteY190" fmla="*/ 149543 h 152590"/>
              <a:gd name="connsiteX191" fmla="*/ 761882 w 1228797"/>
              <a:gd name="connsiteY191" fmla="*/ 74867 h 152590"/>
              <a:gd name="connsiteX192" fmla="*/ 836558 w 1228797"/>
              <a:gd name="connsiteY192" fmla="*/ 191 h 152590"/>
              <a:gd name="connsiteX193" fmla="*/ 200954 w 1228797"/>
              <a:gd name="connsiteY193" fmla="*/ 0 h 152590"/>
              <a:gd name="connsiteX194" fmla="*/ 275821 w 1228797"/>
              <a:gd name="connsiteY194" fmla="*/ 74867 h 152590"/>
              <a:gd name="connsiteX195" fmla="*/ 200954 w 1228797"/>
              <a:gd name="connsiteY195" fmla="*/ 149733 h 152590"/>
              <a:gd name="connsiteX196" fmla="*/ 126088 w 1228797"/>
              <a:gd name="connsiteY196" fmla="*/ 74867 h 152590"/>
              <a:gd name="connsiteX197" fmla="*/ 200954 w 1228797"/>
              <a:gd name="connsiteY197" fmla="*/ 0 h 152590"/>
            </a:gdLst>
            <a:ahLst/>
            <a:cxnLst/>
            <a:rect l="l" t="t" r="r" b="b"/>
            <a:pathLst>
              <a:path w="1228797" h="152590">
                <a:moveTo>
                  <a:pt x="353068" y="146933"/>
                </a:moveTo>
                <a:lnTo>
                  <a:pt x="353259" y="146971"/>
                </a:lnTo>
                <a:lnTo>
                  <a:pt x="352878" y="146971"/>
                </a:lnTo>
                <a:close/>
                <a:moveTo>
                  <a:pt x="463654" y="28766"/>
                </a:moveTo>
                <a:cubicBezTo>
                  <a:pt x="460187" y="28766"/>
                  <a:pt x="457368" y="31580"/>
                  <a:pt x="457368" y="35052"/>
                </a:cubicBezTo>
                <a:lnTo>
                  <a:pt x="457368" y="66866"/>
                </a:lnTo>
                <a:cubicBezTo>
                  <a:pt x="457311" y="70284"/>
                  <a:pt x="460044" y="73099"/>
                  <a:pt x="463464" y="73152"/>
                </a:cubicBezTo>
                <a:cubicBezTo>
                  <a:pt x="463530" y="73153"/>
                  <a:pt x="463588" y="73153"/>
                  <a:pt x="463654" y="73152"/>
                </a:cubicBezTo>
                <a:lnTo>
                  <a:pt x="502611" y="73152"/>
                </a:lnTo>
                <a:cubicBezTo>
                  <a:pt x="514613" y="73223"/>
                  <a:pt x="524576" y="63892"/>
                  <a:pt x="525281" y="51911"/>
                </a:cubicBezTo>
                <a:cubicBezTo>
                  <a:pt x="525910" y="39775"/>
                  <a:pt x="516585" y="29427"/>
                  <a:pt x="504450" y="28795"/>
                </a:cubicBezTo>
                <a:cubicBezTo>
                  <a:pt x="504031" y="28773"/>
                  <a:pt x="503602" y="28763"/>
                  <a:pt x="503183" y="28766"/>
                </a:cubicBezTo>
                <a:close/>
                <a:moveTo>
                  <a:pt x="1154216" y="28194"/>
                </a:moveTo>
                <a:lnTo>
                  <a:pt x="1154216" y="28765"/>
                </a:lnTo>
                <a:cubicBezTo>
                  <a:pt x="1127022" y="28713"/>
                  <a:pt x="1104934" y="50717"/>
                  <a:pt x="1104877" y="77914"/>
                </a:cubicBezTo>
                <a:cubicBezTo>
                  <a:pt x="1104820" y="105111"/>
                  <a:pt x="1126832" y="127201"/>
                  <a:pt x="1154026" y="127254"/>
                </a:cubicBezTo>
                <a:cubicBezTo>
                  <a:pt x="1181220" y="127306"/>
                  <a:pt x="1203308" y="105301"/>
                  <a:pt x="1203365" y="78105"/>
                </a:cubicBezTo>
                <a:cubicBezTo>
                  <a:pt x="1203365" y="78073"/>
                  <a:pt x="1203365" y="78041"/>
                  <a:pt x="1203365" y="78009"/>
                </a:cubicBezTo>
                <a:cubicBezTo>
                  <a:pt x="1203632" y="50761"/>
                  <a:pt x="1181753" y="28458"/>
                  <a:pt x="1154502" y="28195"/>
                </a:cubicBezTo>
                <a:cubicBezTo>
                  <a:pt x="1154407" y="28195"/>
                  <a:pt x="1154312" y="28194"/>
                  <a:pt x="1154216" y="28194"/>
                </a:cubicBezTo>
                <a:close/>
                <a:moveTo>
                  <a:pt x="836558" y="25718"/>
                </a:moveTo>
                <a:cubicBezTo>
                  <a:pt x="809364" y="25718"/>
                  <a:pt x="787314" y="47766"/>
                  <a:pt x="787314" y="74962"/>
                </a:cubicBezTo>
                <a:cubicBezTo>
                  <a:pt x="787314" y="102159"/>
                  <a:pt x="809364" y="124207"/>
                  <a:pt x="836558" y="124207"/>
                </a:cubicBezTo>
                <a:cubicBezTo>
                  <a:pt x="863752" y="124207"/>
                  <a:pt x="885802" y="102159"/>
                  <a:pt x="885802" y="74962"/>
                </a:cubicBezTo>
                <a:cubicBezTo>
                  <a:pt x="885802" y="74931"/>
                  <a:pt x="885802" y="74898"/>
                  <a:pt x="885802" y="74867"/>
                </a:cubicBezTo>
                <a:cubicBezTo>
                  <a:pt x="885745" y="47707"/>
                  <a:pt x="863714" y="25718"/>
                  <a:pt x="836558" y="25718"/>
                </a:cubicBezTo>
                <a:close/>
                <a:moveTo>
                  <a:pt x="200954" y="25527"/>
                </a:moveTo>
                <a:lnTo>
                  <a:pt x="200954" y="25908"/>
                </a:lnTo>
                <a:cubicBezTo>
                  <a:pt x="173652" y="25856"/>
                  <a:pt x="151477" y="47945"/>
                  <a:pt x="151424" y="75248"/>
                </a:cubicBezTo>
                <a:cubicBezTo>
                  <a:pt x="151372" y="102550"/>
                  <a:pt x="173462" y="124725"/>
                  <a:pt x="200764" y="124778"/>
                </a:cubicBezTo>
                <a:cubicBezTo>
                  <a:pt x="228063" y="124830"/>
                  <a:pt x="250237" y="102740"/>
                  <a:pt x="250294" y="75438"/>
                </a:cubicBezTo>
                <a:cubicBezTo>
                  <a:pt x="250294" y="75374"/>
                  <a:pt x="250294" y="75311"/>
                  <a:pt x="250294" y="75248"/>
                </a:cubicBezTo>
                <a:cubicBezTo>
                  <a:pt x="250456" y="47946"/>
                  <a:pt x="228444" y="25686"/>
                  <a:pt x="201145" y="25528"/>
                </a:cubicBezTo>
                <a:cubicBezTo>
                  <a:pt x="201078" y="25527"/>
                  <a:pt x="201021" y="25527"/>
                  <a:pt x="200954" y="25527"/>
                </a:cubicBezTo>
                <a:close/>
                <a:moveTo>
                  <a:pt x="437841" y="3429"/>
                </a:moveTo>
                <a:lnTo>
                  <a:pt x="502040" y="3429"/>
                </a:lnTo>
                <a:cubicBezTo>
                  <a:pt x="514623" y="3414"/>
                  <a:pt x="526748" y="8180"/>
                  <a:pt x="535949" y="16764"/>
                </a:cubicBezTo>
                <a:cubicBezTo>
                  <a:pt x="545074" y="25190"/>
                  <a:pt x="550427" y="36928"/>
                  <a:pt x="550808" y="49340"/>
                </a:cubicBezTo>
                <a:cubicBezTo>
                  <a:pt x="551303" y="66268"/>
                  <a:pt x="542883" y="82215"/>
                  <a:pt x="528615" y="91345"/>
                </a:cubicBezTo>
                <a:cubicBezTo>
                  <a:pt x="525881" y="92959"/>
                  <a:pt x="524852" y="96397"/>
                  <a:pt x="526233" y="99251"/>
                </a:cubicBezTo>
                <a:lnTo>
                  <a:pt x="544712" y="138017"/>
                </a:lnTo>
                <a:cubicBezTo>
                  <a:pt x="546188" y="141161"/>
                  <a:pt x="544826" y="144904"/>
                  <a:pt x="541683" y="146377"/>
                </a:cubicBezTo>
                <a:cubicBezTo>
                  <a:pt x="540845" y="146772"/>
                  <a:pt x="539930" y="146974"/>
                  <a:pt x="538997" y="146971"/>
                </a:cubicBezTo>
                <a:lnTo>
                  <a:pt x="525567" y="146971"/>
                </a:lnTo>
                <a:cubicBezTo>
                  <a:pt x="523166" y="146983"/>
                  <a:pt x="520976" y="145611"/>
                  <a:pt x="519947" y="143447"/>
                </a:cubicBezTo>
                <a:lnTo>
                  <a:pt x="500230" y="102203"/>
                </a:lnTo>
                <a:cubicBezTo>
                  <a:pt x="499221" y="100023"/>
                  <a:pt x="497011" y="98643"/>
                  <a:pt x="494611" y="98679"/>
                </a:cubicBezTo>
                <a:lnTo>
                  <a:pt x="463654" y="98679"/>
                </a:lnTo>
                <a:cubicBezTo>
                  <a:pt x="460235" y="98626"/>
                  <a:pt x="457425" y="101355"/>
                  <a:pt x="457368" y="104773"/>
                </a:cubicBezTo>
                <a:cubicBezTo>
                  <a:pt x="457368" y="104838"/>
                  <a:pt x="457368" y="104902"/>
                  <a:pt x="457368" y="104966"/>
                </a:cubicBezTo>
                <a:lnTo>
                  <a:pt x="457368" y="140684"/>
                </a:lnTo>
                <a:cubicBezTo>
                  <a:pt x="457368" y="144156"/>
                  <a:pt x="454558" y="146971"/>
                  <a:pt x="451081" y="146971"/>
                </a:cubicBezTo>
                <a:lnTo>
                  <a:pt x="437841" y="146971"/>
                </a:lnTo>
                <a:cubicBezTo>
                  <a:pt x="434365" y="146971"/>
                  <a:pt x="431555" y="144156"/>
                  <a:pt x="431555" y="140684"/>
                </a:cubicBezTo>
                <a:lnTo>
                  <a:pt x="431555" y="9716"/>
                </a:lnTo>
                <a:cubicBezTo>
                  <a:pt x="431603" y="6265"/>
                  <a:pt x="434393" y="3480"/>
                  <a:pt x="437841" y="3429"/>
                </a:cubicBezTo>
                <a:close/>
                <a:moveTo>
                  <a:pt x="293633" y="3429"/>
                </a:moveTo>
                <a:lnTo>
                  <a:pt x="306777" y="3429"/>
                </a:lnTo>
                <a:cubicBezTo>
                  <a:pt x="310101" y="3631"/>
                  <a:pt x="312692" y="6387"/>
                  <a:pt x="312683" y="9715"/>
                </a:cubicBezTo>
                <a:lnTo>
                  <a:pt x="312683" y="80677"/>
                </a:lnTo>
                <a:cubicBezTo>
                  <a:pt x="311454" y="102842"/>
                  <a:pt x="328427" y="121805"/>
                  <a:pt x="350592" y="123032"/>
                </a:cubicBezTo>
                <a:cubicBezTo>
                  <a:pt x="372757" y="124258"/>
                  <a:pt x="391721" y="107284"/>
                  <a:pt x="392950" y="85118"/>
                </a:cubicBezTo>
                <a:cubicBezTo>
                  <a:pt x="393026" y="83830"/>
                  <a:pt x="393035" y="82538"/>
                  <a:pt x="392978" y="81248"/>
                </a:cubicBezTo>
                <a:lnTo>
                  <a:pt x="392978" y="9715"/>
                </a:lnTo>
                <a:cubicBezTo>
                  <a:pt x="393026" y="6265"/>
                  <a:pt x="395817" y="3480"/>
                  <a:pt x="399265" y="3429"/>
                </a:cubicBezTo>
                <a:lnTo>
                  <a:pt x="412505" y="3429"/>
                </a:lnTo>
                <a:cubicBezTo>
                  <a:pt x="415943" y="3481"/>
                  <a:pt x="418696" y="6281"/>
                  <a:pt x="418696" y="9715"/>
                </a:cubicBezTo>
                <a:lnTo>
                  <a:pt x="418696" y="81153"/>
                </a:lnTo>
                <a:cubicBezTo>
                  <a:pt x="418696" y="108416"/>
                  <a:pt x="402119" y="131807"/>
                  <a:pt x="378496" y="141799"/>
                </a:cubicBezTo>
                <a:lnTo>
                  <a:pt x="353068" y="146933"/>
                </a:lnTo>
                <a:lnTo>
                  <a:pt x="327634" y="141836"/>
                </a:lnTo>
                <a:cubicBezTo>
                  <a:pt x="303998" y="131878"/>
                  <a:pt x="287389" y="108511"/>
                  <a:pt x="287346" y="81248"/>
                </a:cubicBezTo>
                <a:cubicBezTo>
                  <a:pt x="287346" y="81217"/>
                  <a:pt x="287346" y="81184"/>
                  <a:pt x="287346" y="81153"/>
                </a:cubicBezTo>
                <a:lnTo>
                  <a:pt x="287346" y="9715"/>
                </a:lnTo>
                <a:cubicBezTo>
                  <a:pt x="287394" y="6265"/>
                  <a:pt x="290184" y="3480"/>
                  <a:pt x="293633" y="3429"/>
                </a:cubicBezTo>
                <a:close/>
                <a:moveTo>
                  <a:pt x="6264" y="3333"/>
                </a:moveTo>
                <a:lnTo>
                  <a:pt x="18646" y="3333"/>
                </a:lnTo>
                <a:cubicBezTo>
                  <a:pt x="20692" y="3332"/>
                  <a:pt x="22611" y="4327"/>
                  <a:pt x="23790" y="6000"/>
                </a:cubicBezTo>
                <a:lnTo>
                  <a:pt x="61890" y="59817"/>
                </a:lnTo>
                <a:cubicBezTo>
                  <a:pt x="63109" y="61430"/>
                  <a:pt x="65011" y="62381"/>
                  <a:pt x="67033" y="62388"/>
                </a:cubicBezTo>
                <a:cubicBezTo>
                  <a:pt x="69032" y="62397"/>
                  <a:pt x="70913" y="61439"/>
                  <a:pt x="72081" y="59817"/>
                </a:cubicBezTo>
                <a:lnTo>
                  <a:pt x="110181" y="6000"/>
                </a:lnTo>
                <a:cubicBezTo>
                  <a:pt x="111360" y="4327"/>
                  <a:pt x="113279" y="3332"/>
                  <a:pt x="115325" y="3333"/>
                </a:cubicBezTo>
                <a:lnTo>
                  <a:pt x="127707" y="3333"/>
                </a:lnTo>
                <a:cubicBezTo>
                  <a:pt x="131179" y="3293"/>
                  <a:pt x="134026" y="6076"/>
                  <a:pt x="134065" y="9548"/>
                </a:cubicBezTo>
                <a:cubicBezTo>
                  <a:pt x="134082" y="10908"/>
                  <a:pt x="133655" y="12237"/>
                  <a:pt x="132851" y="13335"/>
                </a:cubicBezTo>
                <a:lnTo>
                  <a:pt x="81702" y="83724"/>
                </a:lnTo>
                <a:cubicBezTo>
                  <a:pt x="80555" y="85300"/>
                  <a:pt x="79953" y="87206"/>
                  <a:pt x="79987" y="89154"/>
                </a:cubicBezTo>
                <a:lnTo>
                  <a:pt x="79987" y="140684"/>
                </a:lnTo>
                <a:cubicBezTo>
                  <a:pt x="79987" y="144156"/>
                  <a:pt x="77172" y="146970"/>
                  <a:pt x="73701" y="146970"/>
                </a:cubicBezTo>
                <a:lnTo>
                  <a:pt x="60270" y="146970"/>
                </a:lnTo>
                <a:cubicBezTo>
                  <a:pt x="56798" y="146970"/>
                  <a:pt x="53984" y="144156"/>
                  <a:pt x="53984" y="140684"/>
                </a:cubicBezTo>
                <a:lnTo>
                  <a:pt x="53984" y="89154"/>
                </a:lnTo>
                <a:cubicBezTo>
                  <a:pt x="54018" y="87206"/>
                  <a:pt x="53416" y="85300"/>
                  <a:pt x="52269" y="83724"/>
                </a:cubicBezTo>
                <a:lnTo>
                  <a:pt x="1215" y="13335"/>
                </a:lnTo>
                <a:cubicBezTo>
                  <a:pt x="-836" y="10533"/>
                  <a:pt x="-229" y="6600"/>
                  <a:pt x="2572" y="4549"/>
                </a:cubicBezTo>
                <a:cubicBezTo>
                  <a:pt x="3643" y="3764"/>
                  <a:pt x="4936" y="3338"/>
                  <a:pt x="6264" y="3333"/>
                </a:cubicBezTo>
                <a:close/>
                <a:moveTo>
                  <a:pt x="1154026" y="3238"/>
                </a:moveTo>
                <a:cubicBezTo>
                  <a:pt x="1195269" y="3186"/>
                  <a:pt x="1228740" y="36577"/>
                  <a:pt x="1228797" y="77819"/>
                </a:cubicBezTo>
                <a:cubicBezTo>
                  <a:pt x="1228797" y="77850"/>
                  <a:pt x="1228797" y="77883"/>
                  <a:pt x="1228797" y="77914"/>
                </a:cubicBezTo>
                <a:cubicBezTo>
                  <a:pt x="1228740" y="119097"/>
                  <a:pt x="1195402" y="152485"/>
                  <a:pt x="1154216" y="152590"/>
                </a:cubicBezTo>
                <a:cubicBezTo>
                  <a:pt x="1112973" y="152642"/>
                  <a:pt x="1079502" y="119252"/>
                  <a:pt x="1079445" y="78009"/>
                </a:cubicBezTo>
                <a:cubicBezTo>
                  <a:pt x="1079388" y="36767"/>
                  <a:pt x="1112783" y="3290"/>
                  <a:pt x="1154026" y="3238"/>
                </a:cubicBezTo>
                <a:close/>
                <a:moveTo>
                  <a:pt x="646058" y="2096"/>
                </a:moveTo>
                <a:lnTo>
                  <a:pt x="659774" y="2096"/>
                </a:lnTo>
                <a:cubicBezTo>
                  <a:pt x="663250" y="2096"/>
                  <a:pt x="666060" y="4911"/>
                  <a:pt x="666060" y="8382"/>
                </a:cubicBezTo>
                <a:lnTo>
                  <a:pt x="666060" y="116491"/>
                </a:lnTo>
                <a:cubicBezTo>
                  <a:pt x="666060" y="119963"/>
                  <a:pt x="668870" y="122778"/>
                  <a:pt x="672346" y="122778"/>
                </a:cubicBezTo>
                <a:lnTo>
                  <a:pt x="750166" y="122778"/>
                </a:lnTo>
                <a:cubicBezTo>
                  <a:pt x="753633" y="122778"/>
                  <a:pt x="756452" y="125592"/>
                  <a:pt x="756452" y="129064"/>
                </a:cubicBezTo>
                <a:lnTo>
                  <a:pt x="756452" y="141733"/>
                </a:lnTo>
                <a:cubicBezTo>
                  <a:pt x="756509" y="145151"/>
                  <a:pt x="753776" y="147966"/>
                  <a:pt x="750356" y="148019"/>
                </a:cubicBezTo>
                <a:cubicBezTo>
                  <a:pt x="750290" y="148020"/>
                  <a:pt x="750232" y="148020"/>
                  <a:pt x="750166" y="148019"/>
                </a:cubicBezTo>
                <a:lnTo>
                  <a:pt x="646058" y="148019"/>
                </a:lnTo>
                <a:cubicBezTo>
                  <a:pt x="642581" y="148019"/>
                  <a:pt x="639771" y="145204"/>
                  <a:pt x="639771" y="141733"/>
                </a:cubicBezTo>
                <a:lnTo>
                  <a:pt x="639771" y="8382"/>
                </a:lnTo>
                <a:cubicBezTo>
                  <a:pt x="639819" y="4932"/>
                  <a:pt x="642609" y="2147"/>
                  <a:pt x="646058" y="2096"/>
                </a:cubicBezTo>
                <a:close/>
                <a:moveTo>
                  <a:pt x="995720" y="191"/>
                </a:moveTo>
                <a:cubicBezTo>
                  <a:pt x="1011922" y="355"/>
                  <a:pt x="1027629" y="5769"/>
                  <a:pt x="1040488" y="15621"/>
                </a:cubicBezTo>
                <a:cubicBezTo>
                  <a:pt x="1044298" y="18466"/>
                  <a:pt x="1047831" y="21654"/>
                  <a:pt x="1051060" y="25146"/>
                </a:cubicBezTo>
                <a:cubicBezTo>
                  <a:pt x="1051127" y="25235"/>
                  <a:pt x="1051194" y="25326"/>
                  <a:pt x="1051251" y="25418"/>
                </a:cubicBezTo>
                <a:cubicBezTo>
                  <a:pt x="1053146" y="28264"/>
                  <a:pt x="1052384" y="32107"/>
                  <a:pt x="1049536" y="34004"/>
                </a:cubicBezTo>
                <a:lnTo>
                  <a:pt x="1038964" y="41434"/>
                </a:lnTo>
                <a:cubicBezTo>
                  <a:pt x="1036478" y="43261"/>
                  <a:pt x="1033020" y="42976"/>
                  <a:pt x="1030867" y="40767"/>
                </a:cubicBezTo>
                <a:cubicBezTo>
                  <a:pt x="1029962" y="39830"/>
                  <a:pt x="1029010" y="38939"/>
                  <a:pt x="1028010" y="38100"/>
                </a:cubicBezTo>
                <a:cubicBezTo>
                  <a:pt x="1027753" y="37997"/>
                  <a:pt x="1027524" y="37834"/>
                  <a:pt x="1027343" y="37624"/>
                </a:cubicBezTo>
                <a:cubicBezTo>
                  <a:pt x="1018532" y="30242"/>
                  <a:pt x="1007407" y="26196"/>
                  <a:pt x="995911" y="26194"/>
                </a:cubicBezTo>
                <a:lnTo>
                  <a:pt x="993815" y="26194"/>
                </a:lnTo>
                <a:cubicBezTo>
                  <a:pt x="992672" y="26099"/>
                  <a:pt x="991529" y="26099"/>
                  <a:pt x="990386" y="26194"/>
                </a:cubicBezTo>
                <a:cubicBezTo>
                  <a:pt x="987414" y="26512"/>
                  <a:pt x="984481" y="27118"/>
                  <a:pt x="981623" y="28004"/>
                </a:cubicBezTo>
                <a:cubicBezTo>
                  <a:pt x="964526" y="33101"/>
                  <a:pt x="951524" y="47046"/>
                  <a:pt x="947638" y="64456"/>
                </a:cubicBezTo>
                <a:cubicBezTo>
                  <a:pt x="941704" y="90998"/>
                  <a:pt x="958411" y="117323"/>
                  <a:pt x="984957" y="123254"/>
                </a:cubicBezTo>
                <a:lnTo>
                  <a:pt x="988957" y="124016"/>
                </a:lnTo>
                <a:lnTo>
                  <a:pt x="992291" y="122968"/>
                </a:lnTo>
                <a:lnTo>
                  <a:pt x="1001816" y="122968"/>
                </a:lnTo>
                <a:cubicBezTo>
                  <a:pt x="1004274" y="122753"/>
                  <a:pt x="1006731" y="122403"/>
                  <a:pt x="1009150" y="121920"/>
                </a:cubicBezTo>
                <a:lnTo>
                  <a:pt x="1010484" y="121920"/>
                </a:lnTo>
                <a:lnTo>
                  <a:pt x="1011817" y="121920"/>
                </a:lnTo>
                <a:lnTo>
                  <a:pt x="1017437" y="119920"/>
                </a:lnTo>
                <a:lnTo>
                  <a:pt x="1018580" y="119444"/>
                </a:lnTo>
                <a:lnTo>
                  <a:pt x="1019723" y="118967"/>
                </a:lnTo>
                <a:lnTo>
                  <a:pt x="1020866" y="118396"/>
                </a:lnTo>
                <a:lnTo>
                  <a:pt x="1023438" y="117062"/>
                </a:lnTo>
                <a:lnTo>
                  <a:pt x="1024200" y="116491"/>
                </a:lnTo>
                <a:cubicBezTo>
                  <a:pt x="1031496" y="110931"/>
                  <a:pt x="1037316" y="103671"/>
                  <a:pt x="1041154" y="95345"/>
                </a:cubicBezTo>
                <a:cubicBezTo>
                  <a:pt x="1041764" y="93613"/>
                  <a:pt x="1041393" y="91690"/>
                  <a:pt x="1040202" y="90297"/>
                </a:cubicBezTo>
                <a:cubicBezTo>
                  <a:pt x="1039135" y="89178"/>
                  <a:pt x="1037649" y="88556"/>
                  <a:pt x="1036106" y="88583"/>
                </a:cubicBezTo>
                <a:lnTo>
                  <a:pt x="1008579" y="88583"/>
                </a:lnTo>
                <a:cubicBezTo>
                  <a:pt x="1005102" y="88583"/>
                  <a:pt x="1002292" y="85768"/>
                  <a:pt x="1002292" y="82296"/>
                </a:cubicBezTo>
                <a:lnTo>
                  <a:pt x="1002292" y="69437"/>
                </a:lnTo>
                <a:cubicBezTo>
                  <a:pt x="1002292" y="69373"/>
                  <a:pt x="1002292" y="69310"/>
                  <a:pt x="1002292" y="69245"/>
                </a:cubicBezTo>
                <a:cubicBezTo>
                  <a:pt x="1002350" y="65826"/>
                  <a:pt x="1005159" y="63097"/>
                  <a:pt x="1008579" y="63151"/>
                </a:cubicBezTo>
                <a:lnTo>
                  <a:pt x="1065729" y="63151"/>
                </a:lnTo>
                <a:lnTo>
                  <a:pt x="1066205" y="63151"/>
                </a:lnTo>
                <a:lnTo>
                  <a:pt x="1066777" y="63151"/>
                </a:lnTo>
                <a:cubicBezTo>
                  <a:pt x="1068139" y="64680"/>
                  <a:pt x="1068672" y="66776"/>
                  <a:pt x="1068205" y="68771"/>
                </a:cubicBezTo>
                <a:lnTo>
                  <a:pt x="1068205" y="80391"/>
                </a:lnTo>
                <a:cubicBezTo>
                  <a:pt x="1068244" y="101700"/>
                  <a:pt x="1059119" y="121997"/>
                  <a:pt x="1043155" y="136112"/>
                </a:cubicBezTo>
                <a:lnTo>
                  <a:pt x="1040869" y="138113"/>
                </a:lnTo>
                <a:lnTo>
                  <a:pt x="1039630" y="139065"/>
                </a:lnTo>
                <a:cubicBezTo>
                  <a:pt x="1038878" y="139697"/>
                  <a:pt x="1038087" y="140270"/>
                  <a:pt x="1037249" y="140780"/>
                </a:cubicBezTo>
                <a:lnTo>
                  <a:pt x="1036011" y="141637"/>
                </a:lnTo>
                <a:lnTo>
                  <a:pt x="1033630" y="143161"/>
                </a:lnTo>
                <a:lnTo>
                  <a:pt x="1032391" y="143923"/>
                </a:lnTo>
                <a:lnTo>
                  <a:pt x="1029915" y="145352"/>
                </a:lnTo>
                <a:lnTo>
                  <a:pt x="1029343" y="145352"/>
                </a:lnTo>
                <a:lnTo>
                  <a:pt x="1025343" y="147257"/>
                </a:lnTo>
                <a:lnTo>
                  <a:pt x="1024676" y="147257"/>
                </a:lnTo>
                <a:lnTo>
                  <a:pt x="1022104" y="148209"/>
                </a:lnTo>
                <a:lnTo>
                  <a:pt x="1020866" y="148209"/>
                </a:lnTo>
                <a:lnTo>
                  <a:pt x="1020104" y="148209"/>
                </a:lnTo>
                <a:lnTo>
                  <a:pt x="1018009" y="148971"/>
                </a:lnTo>
                <a:lnTo>
                  <a:pt x="1017151" y="148971"/>
                </a:lnTo>
                <a:lnTo>
                  <a:pt x="1015913" y="148971"/>
                </a:lnTo>
                <a:lnTo>
                  <a:pt x="1015056" y="148971"/>
                </a:lnTo>
                <a:lnTo>
                  <a:pt x="1013151" y="149447"/>
                </a:lnTo>
                <a:lnTo>
                  <a:pt x="1012103" y="149447"/>
                </a:lnTo>
                <a:lnTo>
                  <a:pt x="1010960" y="149447"/>
                </a:lnTo>
                <a:lnTo>
                  <a:pt x="1009912" y="149447"/>
                </a:lnTo>
                <a:lnTo>
                  <a:pt x="1008103" y="149447"/>
                </a:lnTo>
                <a:lnTo>
                  <a:pt x="1006960" y="149447"/>
                </a:lnTo>
                <a:lnTo>
                  <a:pt x="1005817" y="149447"/>
                </a:lnTo>
                <a:lnTo>
                  <a:pt x="1004578" y="149447"/>
                </a:lnTo>
                <a:lnTo>
                  <a:pt x="1002864" y="149447"/>
                </a:lnTo>
                <a:lnTo>
                  <a:pt x="995720" y="149447"/>
                </a:lnTo>
                <a:cubicBezTo>
                  <a:pt x="993939" y="149511"/>
                  <a:pt x="992167" y="149511"/>
                  <a:pt x="990386" y="149447"/>
                </a:cubicBezTo>
                <a:cubicBezTo>
                  <a:pt x="949171" y="147975"/>
                  <a:pt x="916948" y="113368"/>
                  <a:pt x="918425" y="72152"/>
                </a:cubicBezTo>
                <a:cubicBezTo>
                  <a:pt x="919901" y="30936"/>
                  <a:pt x="954505" y="-1282"/>
                  <a:pt x="995720" y="191"/>
                </a:cubicBezTo>
                <a:close/>
                <a:moveTo>
                  <a:pt x="836558" y="191"/>
                </a:moveTo>
                <a:cubicBezTo>
                  <a:pt x="877801" y="191"/>
                  <a:pt x="911234" y="33625"/>
                  <a:pt x="911234" y="74867"/>
                </a:cubicBezTo>
                <a:cubicBezTo>
                  <a:pt x="911234" y="116109"/>
                  <a:pt x="877801" y="149543"/>
                  <a:pt x="836558" y="149543"/>
                </a:cubicBezTo>
                <a:cubicBezTo>
                  <a:pt x="795315" y="149543"/>
                  <a:pt x="761882" y="116109"/>
                  <a:pt x="761882" y="74867"/>
                </a:cubicBezTo>
                <a:cubicBezTo>
                  <a:pt x="761882" y="33625"/>
                  <a:pt x="795315" y="191"/>
                  <a:pt x="836558" y="191"/>
                </a:cubicBezTo>
                <a:close/>
                <a:moveTo>
                  <a:pt x="200954" y="0"/>
                </a:moveTo>
                <a:cubicBezTo>
                  <a:pt x="242302" y="0"/>
                  <a:pt x="275821" y="33518"/>
                  <a:pt x="275821" y="74867"/>
                </a:cubicBezTo>
                <a:cubicBezTo>
                  <a:pt x="275821" y="116215"/>
                  <a:pt x="242302" y="149733"/>
                  <a:pt x="200954" y="149733"/>
                </a:cubicBezTo>
                <a:cubicBezTo>
                  <a:pt x="159606" y="149733"/>
                  <a:pt x="126088" y="116215"/>
                  <a:pt x="126088" y="74867"/>
                </a:cubicBezTo>
                <a:cubicBezTo>
                  <a:pt x="126088" y="33518"/>
                  <a:pt x="159606" y="0"/>
                  <a:pt x="20095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1" name="标题 1"/>
          <p:cNvSpPr txBox="1"/>
          <p:nvPr/>
        </p:nvSpPr>
        <p:spPr>
          <a:xfrm flipH="1">
            <a:off x="3028" y="907"/>
            <a:ext cx="12192000" cy="268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8" name="标题 1"/>
          <p:cNvSpPr txBox="1"/>
          <p:nvPr/>
        </p:nvSpPr>
        <p:spPr>
          <a:xfrm flipH="1">
            <a:off x="-5050" y="6267436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36D3FE7-A597-50FB-57E8-6FAEBC3E6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50" y="245716"/>
            <a:ext cx="3086711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flipH="1">
            <a:off x="3028" y="907"/>
            <a:ext cx="12192000" cy="68570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160973" y="114300"/>
            <a:ext cx="11870055" cy="6629400"/>
          </a:xfrm>
          <a:prstGeom prst="roundRect">
            <a:avLst>
              <a:gd name="adj" fmla="val 5046"/>
            </a:avLst>
          </a:prstGeom>
          <a:solidFill>
            <a:schemeClr val="bg1"/>
          </a:solidFill>
          <a:ln w="50800" cap="sq">
            <a:solidFill>
              <a:schemeClr val="accent1">
                <a:lumMod val="60000"/>
                <a:lumOff val="40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-208079" y="-152245"/>
            <a:ext cx="12433300" cy="7099300"/>
          </a:xfrm>
          <a:prstGeom prst="rect">
            <a:avLst/>
          </a:prstGeom>
          <a:solidFill>
            <a:srgbClr val="0068BF">
              <a:alpha val="100000"/>
            </a:srgbClr>
          </a:solidFill>
        </p:spPr>
        <p:txBody>
          <a:bodyPr vert="horz" wrap="square" lIns="0" tIns="0" rIns="0" bIns="0" rtlCol="0" anchor="ctr"/>
          <a:lstStyle/>
          <a:p>
            <a:pPr algn="ctr">
              <a:lnSpc>
                <a:spcPct val="10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1800000">
            <a:off x="6633046" y="4343172"/>
            <a:ext cx="1363262" cy="1285702"/>
          </a:xfrm>
          <a:custGeom>
            <a:avLst/>
            <a:gdLst>
              <a:gd name="connsiteX0" fmla="*/ 204747 w 1414809"/>
              <a:gd name="connsiteY0" fmla="*/ 0 h 1285702"/>
              <a:gd name="connsiteX1" fmla="*/ 1414809 w 1414809"/>
              <a:gd name="connsiteY1" fmla="*/ 189890 h 1285702"/>
              <a:gd name="connsiteX2" fmla="*/ 1384606 w 1414809"/>
              <a:gd name="connsiteY2" fmla="*/ 1285702 h 1285702"/>
              <a:gd name="connsiteX3" fmla="*/ 0 w 1414809"/>
              <a:gd name="connsiteY3" fmla="*/ 1087361 h 1285702"/>
              <a:gd name="connsiteX4" fmla="*/ 204747 w 1414809"/>
              <a:gd name="connsiteY4" fmla="*/ 0 h 1285702"/>
            </a:gdLst>
            <a:ahLst/>
            <a:cxnLst/>
            <a:rect l="l" t="t" r="r" b="b"/>
            <a:pathLst>
              <a:path w="1414809" h="1285702">
                <a:moveTo>
                  <a:pt x="204747" y="0"/>
                </a:moveTo>
                <a:lnTo>
                  <a:pt x="1414809" y="189890"/>
                </a:lnTo>
                <a:lnTo>
                  <a:pt x="1384606" y="1285702"/>
                </a:lnTo>
                <a:lnTo>
                  <a:pt x="0" y="1087361"/>
                </a:lnTo>
                <a:lnTo>
                  <a:pt x="204747" y="0"/>
                </a:lnTo>
                <a:close/>
              </a:path>
            </a:pathLst>
          </a:custGeom>
          <a:gradFill>
            <a:gsLst>
              <a:gs pos="10000">
                <a:schemeClr val="accent1">
                  <a:lumMod val="75000"/>
                </a:schemeClr>
              </a:gs>
              <a:gs pos="90000">
                <a:schemeClr val="accent1">
                  <a:alpha val="0"/>
                </a:schemeClr>
              </a:gs>
            </a:gsLst>
            <a:lin ang="18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1800000">
            <a:off x="903205" y="2451328"/>
            <a:ext cx="1363262" cy="1285702"/>
          </a:xfrm>
          <a:custGeom>
            <a:avLst/>
            <a:gdLst>
              <a:gd name="connsiteX0" fmla="*/ 204747 w 1414809"/>
              <a:gd name="connsiteY0" fmla="*/ 0 h 1285702"/>
              <a:gd name="connsiteX1" fmla="*/ 1414809 w 1414809"/>
              <a:gd name="connsiteY1" fmla="*/ 189890 h 1285702"/>
              <a:gd name="connsiteX2" fmla="*/ 1384606 w 1414809"/>
              <a:gd name="connsiteY2" fmla="*/ 1285702 h 1285702"/>
              <a:gd name="connsiteX3" fmla="*/ 0 w 1414809"/>
              <a:gd name="connsiteY3" fmla="*/ 1087361 h 1285702"/>
              <a:gd name="connsiteX4" fmla="*/ 204747 w 1414809"/>
              <a:gd name="connsiteY4" fmla="*/ 0 h 1285702"/>
            </a:gdLst>
            <a:ahLst/>
            <a:cxnLst/>
            <a:rect l="l" t="t" r="r" b="b"/>
            <a:pathLst>
              <a:path w="1414809" h="1285702">
                <a:moveTo>
                  <a:pt x="204747" y="0"/>
                </a:moveTo>
                <a:lnTo>
                  <a:pt x="1414809" y="189890"/>
                </a:lnTo>
                <a:lnTo>
                  <a:pt x="1384606" y="1285702"/>
                </a:lnTo>
                <a:lnTo>
                  <a:pt x="0" y="1087361"/>
                </a:lnTo>
                <a:lnTo>
                  <a:pt x="204747" y="0"/>
                </a:lnTo>
                <a:close/>
              </a:path>
            </a:pathLst>
          </a:custGeom>
          <a:gradFill>
            <a:gsLst>
              <a:gs pos="10000">
                <a:schemeClr val="accent1">
                  <a:lumMod val="75000"/>
                </a:schemeClr>
              </a:gs>
              <a:gs pos="90000">
                <a:schemeClr val="accent1">
                  <a:alpha val="0"/>
                </a:schemeClr>
              </a:gs>
            </a:gsLst>
            <a:lin ang="18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1800000">
            <a:off x="850144" y="4343172"/>
            <a:ext cx="1363262" cy="1285702"/>
          </a:xfrm>
          <a:custGeom>
            <a:avLst/>
            <a:gdLst>
              <a:gd name="connsiteX0" fmla="*/ 204747 w 1414809"/>
              <a:gd name="connsiteY0" fmla="*/ 0 h 1285702"/>
              <a:gd name="connsiteX1" fmla="*/ 1414809 w 1414809"/>
              <a:gd name="connsiteY1" fmla="*/ 189890 h 1285702"/>
              <a:gd name="connsiteX2" fmla="*/ 1384606 w 1414809"/>
              <a:gd name="connsiteY2" fmla="*/ 1285702 h 1285702"/>
              <a:gd name="connsiteX3" fmla="*/ 0 w 1414809"/>
              <a:gd name="connsiteY3" fmla="*/ 1087361 h 1285702"/>
              <a:gd name="connsiteX4" fmla="*/ 204747 w 1414809"/>
              <a:gd name="connsiteY4" fmla="*/ 0 h 1285702"/>
            </a:gdLst>
            <a:ahLst/>
            <a:cxnLst/>
            <a:rect l="l" t="t" r="r" b="b"/>
            <a:pathLst>
              <a:path w="1414809" h="1285702">
                <a:moveTo>
                  <a:pt x="204747" y="0"/>
                </a:moveTo>
                <a:lnTo>
                  <a:pt x="1414809" y="189890"/>
                </a:lnTo>
                <a:lnTo>
                  <a:pt x="1384606" y="1285702"/>
                </a:lnTo>
                <a:lnTo>
                  <a:pt x="0" y="1087361"/>
                </a:lnTo>
                <a:lnTo>
                  <a:pt x="204747" y="0"/>
                </a:lnTo>
                <a:close/>
              </a:path>
            </a:pathLst>
          </a:custGeom>
          <a:gradFill>
            <a:gsLst>
              <a:gs pos="10000">
                <a:schemeClr val="accent1">
                  <a:lumMod val="75000"/>
                </a:schemeClr>
              </a:gs>
              <a:gs pos="90000">
                <a:schemeClr val="accent1">
                  <a:alpha val="0"/>
                </a:schemeClr>
              </a:gs>
            </a:gsLst>
            <a:lin ang="18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660400" y="741498"/>
            <a:ext cx="3517900" cy="5588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40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CATALOGUE</a:t>
            </a:r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660400" y="1250786"/>
            <a:ext cx="6569250" cy="21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标题 1"/>
          <p:cNvSpPr txBox="1"/>
          <p:nvPr/>
        </p:nvSpPr>
        <p:spPr>
          <a:xfrm>
            <a:off x="673100" y="2262200"/>
            <a:ext cx="867545" cy="867544"/>
          </a:xfrm>
          <a:prstGeom prst="roundRect">
            <a:avLst>
              <a:gd name="adj" fmla="val 13192"/>
            </a:avLst>
          </a:prstGeom>
          <a:gradFill>
            <a:gsLst>
              <a:gs pos="1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8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825159" y="2400143"/>
            <a:ext cx="647700" cy="588494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en-US" altLang="zh-CN" sz="3600" dirty="0">
                <a:ln w="12700">
                  <a:noFill/>
                </a:ln>
                <a:solidFill>
                  <a:srgbClr val="0E3FFF">
                    <a:alpha val="100000"/>
                  </a:srgbClr>
                </a:solidFill>
                <a:latin typeface="OPPOSans L"/>
                <a:ea typeface="OPPOSans L"/>
                <a:cs typeface="OPPOSans L"/>
              </a:rPr>
              <a:t>01</a:t>
            </a:r>
            <a:endParaRPr kumimoji="1" lang="zh-CN" altLang="en-US" dirty="0"/>
          </a:p>
        </p:txBody>
      </p:sp>
      <p:sp>
        <p:nvSpPr>
          <p:cNvPr id="17" name="标题 1"/>
          <p:cNvSpPr txBox="1"/>
          <p:nvPr/>
        </p:nvSpPr>
        <p:spPr>
          <a:xfrm>
            <a:off x="1811802" y="2196637"/>
            <a:ext cx="3960000" cy="79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20000"/>
              </a:lnSpc>
            </a:pPr>
            <a:r>
              <a:rPr kumimoji="1" lang="en-US" altLang="zh-CN" sz="2800" dirty="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Times New Roman" panose="02020603050405020304" pitchFamily="18" charset="0"/>
                <a:ea typeface="OPPOSans H"/>
                <a:cs typeface="Times New Roman" panose="02020603050405020304" pitchFamily="18" charset="0"/>
              </a:rPr>
              <a:t>Eliminated visualization solutions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标题 1"/>
          <p:cNvSpPr txBox="1"/>
          <p:nvPr/>
        </p:nvSpPr>
        <p:spPr>
          <a:xfrm>
            <a:off x="660400" y="4187317"/>
            <a:ext cx="867545" cy="867544"/>
          </a:xfrm>
          <a:prstGeom prst="roundRect">
            <a:avLst>
              <a:gd name="adj" fmla="val 13192"/>
            </a:avLst>
          </a:prstGeom>
          <a:gradFill>
            <a:gsLst>
              <a:gs pos="1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8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>
            <a:off x="768301" y="4303842"/>
            <a:ext cx="647700" cy="588494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en-US" altLang="zh-CN" sz="3600" dirty="0">
                <a:ln w="12700">
                  <a:noFill/>
                </a:ln>
                <a:solidFill>
                  <a:srgbClr val="0E3FFF">
                    <a:alpha val="100000"/>
                  </a:srgbClr>
                </a:solidFill>
                <a:latin typeface="OPPOSans L"/>
                <a:ea typeface="OPPOSans L"/>
                <a:cs typeface="OPPOSans L"/>
              </a:rPr>
              <a:t>02</a:t>
            </a:r>
            <a:endParaRPr kumimoji="1" lang="zh-CN" altLang="en-US" dirty="0"/>
          </a:p>
        </p:txBody>
      </p:sp>
      <p:sp>
        <p:nvSpPr>
          <p:cNvPr id="20" name="标题 1"/>
          <p:cNvSpPr txBox="1"/>
          <p:nvPr/>
        </p:nvSpPr>
        <p:spPr>
          <a:xfrm>
            <a:off x="1769960" y="4320011"/>
            <a:ext cx="3960000" cy="79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20000"/>
              </a:lnSpc>
            </a:pPr>
            <a:r>
              <a:rPr kumimoji="1" lang="en-US" altLang="zh-CN" sz="2800" dirty="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Times New Roman" panose="02020603050405020304" pitchFamily="18" charset="0"/>
                <a:ea typeface="OPPOSans H"/>
                <a:cs typeface="Times New Roman" panose="02020603050405020304" pitchFamily="18" charset="0"/>
              </a:rPr>
              <a:t>Possible visualization methods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标题 1"/>
          <p:cNvSpPr txBox="1"/>
          <p:nvPr/>
        </p:nvSpPr>
        <p:spPr>
          <a:xfrm>
            <a:off x="6438660" y="4187317"/>
            <a:ext cx="867545" cy="867544"/>
          </a:xfrm>
          <a:prstGeom prst="roundRect">
            <a:avLst>
              <a:gd name="adj" fmla="val 13192"/>
            </a:avLst>
          </a:prstGeom>
          <a:gradFill>
            <a:gsLst>
              <a:gs pos="1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8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>
            <a:off x="6546561" y="4303842"/>
            <a:ext cx="647700" cy="588494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en-US" altLang="zh-CN" sz="3600" dirty="0">
                <a:ln w="12700">
                  <a:noFill/>
                </a:ln>
                <a:solidFill>
                  <a:srgbClr val="0E3FFF">
                    <a:alpha val="100000"/>
                  </a:srgbClr>
                </a:solidFill>
                <a:latin typeface="OPPOSans L"/>
                <a:ea typeface="OPPOSans L"/>
                <a:cs typeface="OPPOSans L"/>
              </a:rPr>
              <a:t>03</a:t>
            </a:r>
            <a:endParaRPr kumimoji="1" lang="zh-CN" altLang="en-US" dirty="0"/>
          </a:p>
        </p:txBody>
      </p:sp>
      <p:sp>
        <p:nvSpPr>
          <p:cNvPr id="23" name="标题 1"/>
          <p:cNvSpPr txBox="1"/>
          <p:nvPr/>
        </p:nvSpPr>
        <p:spPr>
          <a:xfrm>
            <a:off x="7558900" y="4353141"/>
            <a:ext cx="3960000" cy="100897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20000"/>
              </a:lnSpc>
            </a:pPr>
            <a:r>
              <a:rPr kumimoji="1" lang="en-US" altLang="zh-CN" sz="2800" dirty="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Times New Roman" panose="02020603050405020304" pitchFamily="18" charset="0"/>
                <a:ea typeface="OPPOSans H"/>
                <a:cs typeface="Times New Roman" panose="02020603050405020304" pitchFamily="18" charset="0"/>
              </a:rPr>
              <a:t>Conclusion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45A01BE-1731-6D99-0556-5AA4A5957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637" y="-152400"/>
            <a:ext cx="3086711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4CFB1-3244-823B-B629-0D655DDEA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EACD8-FCB4-ACA4-F652-39A42397B189}"/>
              </a:ext>
            </a:extLst>
          </p:cNvPr>
          <p:cNvSpPr txBox="1"/>
          <p:nvPr/>
        </p:nvSpPr>
        <p:spPr>
          <a:xfrm>
            <a:off x="11924812" y="5053634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835723F-064A-CE1F-6D12-A66FEA36E3C3}"/>
              </a:ext>
            </a:extLst>
          </p:cNvPr>
          <p:cNvSpPr txBox="1"/>
          <p:nvPr/>
        </p:nvSpPr>
        <p:spPr>
          <a:xfrm>
            <a:off x="4622" y="5611317"/>
            <a:ext cx="12192000" cy="1137976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FDBBD61-0C41-A75B-9E01-E9439E260F7B}"/>
              </a:ext>
            </a:extLst>
          </p:cNvPr>
          <p:cNvSpPr txBox="1"/>
          <p:nvPr/>
        </p:nvSpPr>
        <p:spPr>
          <a:xfrm>
            <a:off x="4622" y="5720024"/>
            <a:ext cx="12192000" cy="1137976"/>
          </a:xfrm>
          <a:prstGeom prst="flowChartManualInpu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0AF44FC-5C96-1813-80FB-187D6655E713}"/>
              </a:ext>
            </a:extLst>
          </p:cNvPr>
          <p:cNvSpPr txBox="1"/>
          <p:nvPr/>
        </p:nvSpPr>
        <p:spPr>
          <a:xfrm>
            <a:off x="-344140" y="6035473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EA712293-3478-7158-F9B6-E91A43BAEB54}"/>
              </a:ext>
            </a:extLst>
          </p:cNvPr>
          <p:cNvSpPr txBox="1"/>
          <p:nvPr/>
        </p:nvSpPr>
        <p:spPr>
          <a:xfrm>
            <a:off x="4622" y="6149449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E27C486-2B8A-9795-5ECF-EF4F6A0E0603}"/>
              </a:ext>
            </a:extLst>
          </p:cNvPr>
          <p:cNvSpPr txBox="1"/>
          <p:nvPr/>
        </p:nvSpPr>
        <p:spPr>
          <a:xfrm>
            <a:off x="6414312" y="6224385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94E4BA4-74D4-3D9F-51B8-AC5C169A401E}"/>
              </a:ext>
            </a:extLst>
          </p:cNvPr>
          <p:cNvSpPr txBox="1"/>
          <p:nvPr/>
        </p:nvSpPr>
        <p:spPr>
          <a:xfrm>
            <a:off x="7361244" y="6618577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8847223B-3E9E-ADF9-E217-549D84F7E643}"/>
              </a:ext>
            </a:extLst>
          </p:cNvPr>
          <p:cNvSpPr txBox="1"/>
          <p:nvPr/>
        </p:nvSpPr>
        <p:spPr>
          <a:xfrm>
            <a:off x="11580672" y="5815634"/>
            <a:ext cx="618978" cy="325490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864ECB8-5B00-0933-8CD5-30F392F3E03A}"/>
              </a:ext>
            </a:extLst>
          </p:cNvPr>
          <p:cNvSpPr txBox="1"/>
          <p:nvPr/>
        </p:nvSpPr>
        <p:spPr>
          <a:xfrm>
            <a:off x="2446586" y="5528857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CC71C2F5-4974-B04F-AA39-5C85C2889BAE}"/>
              </a:ext>
            </a:extLst>
          </p:cNvPr>
          <p:cNvSpPr txBox="1"/>
          <p:nvPr/>
        </p:nvSpPr>
        <p:spPr>
          <a:xfrm>
            <a:off x="4039066" y="6060105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E7829257-74CF-681F-D5FF-E49312970AAD}"/>
              </a:ext>
            </a:extLst>
          </p:cNvPr>
          <p:cNvSpPr txBox="1"/>
          <p:nvPr/>
        </p:nvSpPr>
        <p:spPr>
          <a:xfrm>
            <a:off x="6504709" y="478293"/>
            <a:ext cx="5832950" cy="18467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20000"/>
              </a:lnSpc>
            </a:pPr>
            <a:r>
              <a:rPr kumimoji="1" lang="en-US" altLang="zh-CN" sz="4400" dirty="0">
                <a:ln w="12700">
                  <a:noFill/>
                </a:ln>
                <a:latin typeface="Times New Roman" panose="02020603050405020304" pitchFamily="18" charset="0"/>
                <a:ea typeface="OPPOSans H"/>
                <a:cs typeface="Times New Roman" panose="02020603050405020304" pitchFamily="18" charset="0"/>
              </a:rPr>
              <a:t>Eliminated visualization solutions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62610218-7720-23D1-FA5A-4FDFFBFB3D0D}"/>
              </a:ext>
            </a:extLst>
          </p:cNvPr>
          <p:cNvSpPr txBox="1"/>
          <p:nvPr/>
        </p:nvSpPr>
        <p:spPr>
          <a:xfrm>
            <a:off x="4622" y="907"/>
            <a:ext cx="12192000" cy="268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000D371D-AACB-A0E0-A075-F6698A1C0DC3}"/>
              </a:ext>
            </a:extLst>
          </p:cNvPr>
          <p:cNvSpPr txBox="1"/>
          <p:nvPr/>
        </p:nvSpPr>
        <p:spPr>
          <a:xfrm>
            <a:off x="10144760" y="6267436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2E69FC67-BA9C-8155-8075-0EBF83FC5DA3}"/>
              </a:ext>
            </a:extLst>
          </p:cNvPr>
          <p:cNvSpPr txBox="1"/>
          <p:nvPr/>
        </p:nvSpPr>
        <p:spPr>
          <a:xfrm>
            <a:off x="2252385" y="378511"/>
            <a:ext cx="3279771" cy="11079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/>
          <a:lstStyle/>
          <a:p>
            <a:pPr algn="r">
              <a:lnSpc>
                <a:spcPct val="110000"/>
              </a:lnSpc>
            </a:pPr>
            <a:r>
              <a:rPr kumimoji="1" lang="en-US" altLang="zh-CN" sz="6600" dirty="0">
                <a:ln w="12700">
                  <a:noFill/>
                </a:ln>
                <a:gradFill>
                  <a:gsLst>
                    <a:gs pos="0">
                      <a:srgbClr val="6E8CFF">
                        <a:alpha val="100000"/>
                      </a:srgbClr>
                    </a:gs>
                    <a:gs pos="61000">
                      <a:srgbClr val="0E3FFF">
                        <a:alpha val="100000"/>
                      </a:srgbClr>
                    </a:gs>
                  </a:gsLst>
                  <a:lin ang="5400000" scaled="0"/>
                </a:gradFill>
                <a:latin typeface="Source Han Sans CN Regular"/>
                <a:ea typeface="Source Han Sans CN Regular"/>
                <a:cs typeface="Source Han Sans CN Regular"/>
              </a:rPr>
              <a:t>Part.</a:t>
            </a:r>
            <a:endParaRPr kumimoji="1" lang="zh-CN" altLang="en-US" dirty="0"/>
          </a:p>
        </p:txBody>
      </p:sp>
      <p:sp>
        <p:nvSpPr>
          <p:cNvPr id="30" name="标题 1">
            <a:extLst>
              <a:ext uri="{FF2B5EF4-FFF2-40B4-BE49-F238E27FC236}">
                <a16:creationId xmlns:a16="http://schemas.microsoft.com/office/drawing/2014/main" id="{3805FA2E-9AFF-D475-704E-F0941C7888BB}"/>
              </a:ext>
            </a:extLst>
          </p:cNvPr>
          <p:cNvSpPr txBox="1"/>
          <p:nvPr/>
        </p:nvSpPr>
        <p:spPr>
          <a:xfrm>
            <a:off x="4779257" y="580749"/>
            <a:ext cx="1910469" cy="9212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/>
          <a:lstStyle/>
          <a:p>
            <a:pPr algn="r">
              <a:lnSpc>
                <a:spcPct val="110000"/>
              </a:lnSpc>
            </a:pPr>
            <a:r>
              <a:rPr kumimoji="1" lang="en-US" altLang="zh-CN" sz="6600" dirty="0">
                <a:ln w="12700">
                  <a:noFill/>
                </a:ln>
                <a:gradFill>
                  <a:gsLst>
                    <a:gs pos="0">
                      <a:srgbClr val="6E8CFF">
                        <a:alpha val="100000"/>
                      </a:srgbClr>
                    </a:gs>
                    <a:gs pos="61000">
                      <a:srgbClr val="0E3FFF">
                        <a:alpha val="100000"/>
                      </a:srgbClr>
                    </a:gs>
                  </a:gsLst>
                  <a:lin ang="5400000" scaled="0"/>
                </a:gradFill>
                <a:latin typeface="Source Han Sans CN Regular"/>
                <a:ea typeface="Source Han Sans CN Regular"/>
                <a:cs typeface="Source Han Sans CN Regular"/>
              </a:rPr>
              <a:t>01</a:t>
            </a:r>
            <a:endParaRPr kumimoji="1" lang="zh-CN" altLang="en-US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84FB7CC1-70A7-1A55-B1D9-B232F93B1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" y="258674"/>
            <a:ext cx="3086711" cy="11430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D920CE5-F350-593C-3D6E-B459459FC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62" y="1900388"/>
            <a:ext cx="6195477" cy="369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0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1924812" y="5053634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4622" y="5611317"/>
            <a:ext cx="12192000" cy="1137976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4622" y="5720024"/>
            <a:ext cx="12192000" cy="1137976"/>
          </a:xfrm>
          <a:prstGeom prst="flowChartManualInpu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-344140" y="6035473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4622" y="6149449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6414312" y="6224385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7361244" y="6618577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11580672" y="5815634"/>
            <a:ext cx="618978" cy="325490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2446586" y="5528857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4039066" y="6060105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6504709" y="478293"/>
            <a:ext cx="5832950" cy="18467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20000"/>
              </a:lnSpc>
            </a:pPr>
            <a:r>
              <a:rPr kumimoji="1" lang="en-US" altLang="zh-CN" sz="4400" dirty="0">
                <a:ln w="12700">
                  <a:noFill/>
                </a:ln>
                <a:latin typeface="Times New Roman" panose="02020603050405020304" pitchFamily="18" charset="0"/>
                <a:ea typeface="OPPOSans H"/>
                <a:cs typeface="Times New Roman" panose="02020603050405020304" pitchFamily="18" charset="0"/>
              </a:rPr>
              <a:t>Eliminated visualization solutions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标题 1"/>
          <p:cNvSpPr txBox="1"/>
          <p:nvPr/>
        </p:nvSpPr>
        <p:spPr>
          <a:xfrm>
            <a:off x="4622" y="907"/>
            <a:ext cx="12192000" cy="268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8" name="标题 1"/>
          <p:cNvSpPr txBox="1"/>
          <p:nvPr/>
        </p:nvSpPr>
        <p:spPr>
          <a:xfrm>
            <a:off x="10144760" y="6267436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9" name="标题 1"/>
          <p:cNvSpPr txBox="1"/>
          <p:nvPr/>
        </p:nvSpPr>
        <p:spPr>
          <a:xfrm>
            <a:off x="2252385" y="378511"/>
            <a:ext cx="3279771" cy="11079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/>
          <a:lstStyle/>
          <a:p>
            <a:pPr algn="r">
              <a:lnSpc>
                <a:spcPct val="110000"/>
              </a:lnSpc>
            </a:pPr>
            <a:r>
              <a:rPr kumimoji="1" lang="en-US" altLang="zh-CN" sz="6600" dirty="0">
                <a:ln w="12700">
                  <a:noFill/>
                </a:ln>
                <a:gradFill>
                  <a:gsLst>
                    <a:gs pos="0">
                      <a:srgbClr val="6E8CFF">
                        <a:alpha val="100000"/>
                      </a:srgbClr>
                    </a:gs>
                    <a:gs pos="61000">
                      <a:srgbClr val="0E3FFF">
                        <a:alpha val="100000"/>
                      </a:srgbClr>
                    </a:gs>
                  </a:gsLst>
                  <a:lin ang="5400000" scaled="0"/>
                </a:gradFill>
                <a:latin typeface="Source Han Sans CN Regular"/>
                <a:ea typeface="Source Han Sans CN Regular"/>
                <a:cs typeface="Source Han Sans CN Regular"/>
              </a:rPr>
              <a:t>Part.</a:t>
            </a:r>
            <a:endParaRPr kumimoji="1" lang="zh-CN" altLang="en-US" dirty="0"/>
          </a:p>
        </p:txBody>
      </p:sp>
      <p:sp>
        <p:nvSpPr>
          <p:cNvPr id="30" name="标题 1"/>
          <p:cNvSpPr txBox="1"/>
          <p:nvPr/>
        </p:nvSpPr>
        <p:spPr>
          <a:xfrm>
            <a:off x="4779257" y="580749"/>
            <a:ext cx="1910469" cy="9212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/>
          <a:lstStyle/>
          <a:p>
            <a:pPr algn="r">
              <a:lnSpc>
                <a:spcPct val="110000"/>
              </a:lnSpc>
            </a:pPr>
            <a:r>
              <a:rPr kumimoji="1" lang="en-US" altLang="zh-CN" sz="6600" dirty="0">
                <a:ln w="12700">
                  <a:noFill/>
                </a:ln>
                <a:gradFill>
                  <a:gsLst>
                    <a:gs pos="0">
                      <a:srgbClr val="6E8CFF">
                        <a:alpha val="100000"/>
                      </a:srgbClr>
                    </a:gs>
                    <a:gs pos="61000">
                      <a:srgbClr val="0E3FFF">
                        <a:alpha val="100000"/>
                      </a:srgbClr>
                    </a:gs>
                  </a:gsLst>
                  <a:lin ang="5400000" scaled="0"/>
                </a:gradFill>
                <a:latin typeface="Source Han Sans CN Regular"/>
                <a:ea typeface="Source Han Sans CN Regular"/>
                <a:cs typeface="Source Han Sans CN Regular"/>
              </a:rPr>
              <a:t>01</a:t>
            </a:r>
            <a:endParaRPr kumimoji="1" lang="zh-CN" altLang="en-US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DA11FBB8-1A0F-F91F-0FAC-147AF011F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" y="258674"/>
            <a:ext cx="3086711" cy="11430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DADD50B9-1B83-8AC2-FC20-2E404CC05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12" y="2067220"/>
            <a:ext cx="5667424" cy="34827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B485C-46E2-6DB0-BA01-A4A23C0B1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0EF63-3AC0-BAD5-87C4-861E21CECC17}"/>
              </a:ext>
            </a:extLst>
          </p:cNvPr>
          <p:cNvSpPr txBox="1"/>
          <p:nvPr/>
        </p:nvSpPr>
        <p:spPr>
          <a:xfrm>
            <a:off x="11924812" y="5053634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AD1D2D8-6C04-306B-F858-331DADE2F7EB}"/>
              </a:ext>
            </a:extLst>
          </p:cNvPr>
          <p:cNvSpPr txBox="1"/>
          <p:nvPr/>
        </p:nvSpPr>
        <p:spPr>
          <a:xfrm>
            <a:off x="4622" y="5611317"/>
            <a:ext cx="12192000" cy="1137976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6F80C1A-8E41-539C-ED10-DD4BEC9E935F}"/>
              </a:ext>
            </a:extLst>
          </p:cNvPr>
          <p:cNvSpPr txBox="1"/>
          <p:nvPr/>
        </p:nvSpPr>
        <p:spPr>
          <a:xfrm>
            <a:off x="4622" y="5720024"/>
            <a:ext cx="12192000" cy="1137976"/>
          </a:xfrm>
          <a:prstGeom prst="flowChartManualInpu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B6A9097-2CEA-83D5-4C06-0C7265993534}"/>
              </a:ext>
            </a:extLst>
          </p:cNvPr>
          <p:cNvSpPr txBox="1"/>
          <p:nvPr/>
        </p:nvSpPr>
        <p:spPr>
          <a:xfrm>
            <a:off x="-344140" y="6035473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82DB624-FBA8-FCD9-7FA3-54BB47C54C17}"/>
              </a:ext>
            </a:extLst>
          </p:cNvPr>
          <p:cNvSpPr txBox="1"/>
          <p:nvPr/>
        </p:nvSpPr>
        <p:spPr>
          <a:xfrm>
            <a:off x="4622" y="6149449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1078E3AB-E395-8EF1-620A-8C3342963EE6}"/>
              </a:ext>
            </a:extLst>
          </p:cNvPr>
          <p:cNvSpPr txBox="1"/>
          <p:nvPr/>
        </p:nvSpPr>
        <p:spPr>
          <a:xfrm>
            <a:off x="6414312" y="6224385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F374A9B-AB51-FC20-C7FA-EFB6A7D13BB7}"/>
              </a:ext>
            </a:extLst>
          </p:cNvPr>
          <p:cNvSpPr txBox="1"/>
          <p:nvPr/>
        </p:nvSpPr>
        <p:spPr>
          <a:xfrm>
            <a:off x="7361244" y="6618577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DBDB7B6-79A6-836D-C50C-E369CC36A675}"/>
              </a:ext>
            </a:extLst>
          </p:cNvPr>
          <p:cNvSpPr txBox="1"/>
          <p:nvPr/>
        </p:nvSpPr>
        <p:spPr>
          <a:xfrm>
            <a:off x="11580672" y="5815634"/>
            <a:ext cx="618978" cy="325490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3608A2D-B142-E955-C979-0A64E789617C}"/>
              </a:ext>
            </a:extLst>
          </p:cNvPr>
          <p:cNvSpPr txBox="1"/>
          <p:nvPr/>
        </p:nvSpPr>
        <p:spPr>
          <a:xfrm>
            <a:off x="2446586" y="5528857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04680627-F38B-F388-3AB1-143B6D931F84}"/>
              </a:ext>
            </a:extLst>
          </p:cNvPr>
          <p:cNvSpPr txBox="1"/>
          <p:nvPr/>
        </p:nvSpPr>
        <p:spPr>
          <a:xfrm>
            <a:off x="4039066" y="6060105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C6149553-8407-5948-8769-7C8582CBE61A}"/>
              </a:ext>
            </a:extLst>
          </p:cNvPr>
          <p:cNvSpPr txBox="1"/>
          <p:nvPr/>
        </p:nvSpPr>
        <p:spPr>
          <a:xfrm>
            <a:off x="6504709" y="478293"/>
            <a:ext cx="5832950" cy="18467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20000"/>
              </a:lnSpc>
            </a:pPr>
            <a:r>
              <a:rPr kumimoji="1" lang="en-US" altLang="zh-CN" sz="4400" dirty="0">
                <a:ln w="12700">
                  <a:noFill/>
                </a:ln>
                <a:latin typeface="Times New Roman" panose="02020603050405020304" pitchFamily="18" charset="0"/>
                <a:ea typeface="OPPOSans H"/>
                <a:cs typeface="Times New Roman" panose="02020603050405020304" pitchFamily="18" charset="0"/>
              </a:rPr>
              <a:t>Possible visualization methods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73B1E9B3-0CBE-08E8-F057-533247C609F8}"/>
              </a:ext>
            </a:extLst>
          </p:cNvPr>
          <p:cNvSpPr txBox="1"/>
          <p:nvPr/>
        </p:nvSpPr>
        <p:spPr>
          <a:xfrm>
            <a:off x="4622" y="907"/>
            <a:ext cx="12192000" cy="268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F14F2B86-BAB8-6F8E-4789-26D25F69F207}"/>
              </a:ext>
            </a:extLst>
          </p:cNvPr>
          <p:cNvSpPr txBox="1"/>
          <p:nvPr/>
        </p:nvSpPr>
        <p:spPr>
          <a:xfrm>
            <a:off x="10144760" y="6267436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9B1661D3-FE12-EAAA-6AF1-D61491D1CF89}"/>
              </a:ext>
            </a:extLst>
          </p:cNvPr>
          <p:cNvSpPr txBox="1"/>
          <p:nvPr/>
        </p:nvSpPr>
        <p:spPr>
          <a:xfrm>
            <a:off x="2252385" y="378511"/>
            <a:ext cx="3279771" cy="11079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/>
          <a:lstStyle/>
          <a:p>
            <a:pPr algn="r">
              <a:lnSpc>
                <a:spcPct val="110000"/>
              </a:lnSpc>
            </a:pPr>
            <a:r>
              <a:rPr kumimoji="1" lang="en-US" altLang="zh-CN" sz="6600" dirty="0">
                <a:ln w="12700">
                  <a:noFill/>
                </a:ln>
                <a:gradFill>
                  <a:gsLst>
                    <a:gs pos="0">
                      <a:srgbClr val="6E8CFF">
                        <a:alpha val="100000"/>
                      </a:srgbClr>
                    </a:gs>
                    <a:gs pos="61000">
                      <a:srgbClr val="0E3FFF">
                        <a:alpha val="100000"/>
                      </a:srgbClr>
                    </a:gs>
                  </a:gsLst>
                  <a:lin ang="5400000" scaled="0"/>
                </a:gradFill>
                <a:latin typeface="Source Han Sans CN Regular"/>
                <a:ea typeface="Source Han Sans CN Regular"/>
                <a:cs typeface="Source Han Sans CN Regular"/>
              </a:rPr>
              <a:t>Part.</a:t>
            </a:r>
            <a:endParaRPr kumimoji="1" lang="zh-CN" altLang="en-US" dirty="0"/>
          </a:p>
        </p:txBody>
      </p:sp>
      <p:sp>
        <p:nvSpPr>
          <p:cNvPr id="30" name="标题 1">
            <a:extLst>
              <a:ext uri="{FF2B5EF4-FFF2-40B4-BE49-F238E27FC236}">
                <a16:creationId xmlns:a16="http://schemas.microsoft.com/office/drawing/2014/main" id="{C76F1439-BCFB-8F8C-9ED1-0761355244C2}"/>
              </a:ext>
            </a:extLst>
          </p:cNvPr>
          <p:cNvSpPr txBox="1"/>
          <p:nvPr/>
        </p:nvSpPr>
        <p:spPr>
          <a:xfrm>
            <a:off x="4779257" y="580749"/>
            <a:ext cx="1910469" cy="9212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/>
          <a:lstStyle/>
          <a:p>
            <a:pPr algn="r">
              <a:lnSpc>
                <a:spcPct val="110000"/>
              </a:lnSpc>
            </a:pPr>
            <a:r>
              <a:rPr kumimoji="1" lang="en-US" altLang="zh-CN" sz="6600" dirty="0">
                <a:ln w="12700">
                  <a:noFill/>
                </a:ln>
                <a:gradFill>
                  <a:gsLst>
                    <a:gs pos="0">
                      <a:srgbClr val="6E8CFF">
                        <a:alpha val="100000"/>
                      </a:srgbClr>
                    </a:gs>
                    <a:gs pos="61000">
                      <a:srgbClr val="0E3FFF">
                        <a:alpha val="100000"/>
                      </a:srgbClr>
                    </a:gs>
                  </a:gsLst>
                  <a:lin ang="5400000" scaled="0"/>
                </a:gradFill>
                <a:latin typeface="Source Han Sans CN Regular"/>
                <a:ea typeface="Source Han Sans CN Regular"/>
                <a:cs typeface="Source Han Sans CN Regular"/>
              </a:rPr>
              <a:t>02</a:t>
            </a:r>
            <a:endParaRPr kumimoji="1" lang="zh-CN" altLang="en-US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EFA262D3-37D2-410C-6B2E-D046F0BAC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" y="258674"/>
            <a:ext cx="3086711" cy="1143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685D8B4-C4FD-5633-4826-7FAFC7BEB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02" y="1908078"/>
            <a:ext cx="6406121" cy="380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1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DCF85-5B11-D4FA-CE9C-0E5391941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2190A-092B-BC8F-F337-E8611EDB2BE0}"/>
              </a:ext>
            </a:extLst>
          </p:cNvPr>
          <p:cNvSpPr txBox="1"/>
          <p:nvPr/>
        </p:nvSpPr>
        <p:spPr>
          <a:xfrm>
            <a:off x="11924812" y="5053634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10D4C9F-E544-7975-893F-F549D2AB1A9D}"/>
              </a:ext>
            </a:extLst>
          </p:cNvPr>
          <p:cNvSpPr txBox="1"/>
          <p:nvPr/>
        </p:nvSpPr>
        <p:spPr>
          <a:xfrm>
            <a:off x="4622" y="5611317"/>
            <a:ext cx="12192000" cy="1137976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F7E5542-33AA-E789-9376-E948ACC07DBC}"/>
              </a:ext>
            </a:extLst>
          </p:cNvPr>
          <p:cNvSpPr txBox="1"/>
          <p:nvPr/>
        </p:nvSpPr>
        <p:spPr>
          <a:xfrm>
            <a:off x="4622" y="5720024"/>
            <a:ext cx="12192000" cy="1137976"/>
          </a:xfrm>
          <a:prstGeom prst="flowChartManualInpu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A9C133A-CE78-8458-91E7-85EB83CBA6F4}"/>
              </a:ext>
            </a:extLst>
          </p:cNvPr>
          <p:cNvSpPr txBox="1"/>
          <p:nvPr/>
        </p:nvSpPr>
        <p:spPr>
          <a:xfrm>
            <a:off x="-344140" y="6035473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F9BD9DA-A0DC-9927-23FB-D3F738AF7A35}"/>
              </a:ext>
            </a:extLst>
          </p:cNvPr>
          <p:cNvSpPr txBox="1"/>
          <p:nvPr/>
        </p:nvSpPr>
        <p:spPr>
          <a:xfrm>
            <a:off x="4622" y="6149449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BD20C57-E89F-854C-36CE-7676FF41A8AB}"/>
              </a:ext>
            </a:extLst>
          </p:cNvPr>
          <p:cNvSpPr txBox="1"/>
          <p:nvPr/>
        </p:nvSpPr>
        <p:spPr>
          <a:xfrm>
            <a:off x="6414312" y="6224385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08AFAF55-C860-6884-FECE-258DF86BF635}"/>
              </a:ext>
            </a:extLst>
          </p:cNvPr>
          <p:cNvSpPr txBox="1"/>
          <p:nvPr/>
        </p:nvSpPr>
        <p:spPr>
          <a:xfrm>
            <a:off x="7361244" y="6618577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6AEFD7BB-8202-0EB8-C7DA-3E949F8F7AAE}"/>
              </a:ext>
            </a:extLst>
          </p:cNvPr>
          <p:cNvSpPr txBox="1"/>
          <p:nvPr/>
        </p:nvSpPr>
        <p:spPr>
          <a:xfrm>
            <a:off x="11580672" y="5815634"/>
            <a:ext cx="618978" cy="325490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DD2718BD-BF7F-5F2C-6119-05B3CEA0918C}"/>
              </a:ext>
            </a:extLst>
          </p:cNvPr>
          <p:cNvSpPr txBox="1"/>
          <p:nvPr/>
        </p:nvSpPr>
        <p:spPr>
          <a:xfrm>
            <a:off x="2446586" y="5528857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9B2EDF6A-8611-8A79-D47F-18C7084E72FD}"/>
              </a:ext>
            </a:extLst>
          </p:cNvPr>
          <p:cNvSpPr txBox="1"/>
          <p:nvPr/>
        </p:nvSpPr>
        <p:spPr>
          <a:xfrm>
            <a:off x="4039066" y="6060105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C3A0CE94-BE72-6325-00A1-03ADD466919A}"/>
              </a:ext>
            </a:extLst>
          </p:cNvPr>
          <p:cNvSpPr txBox="1"/>
          <p:nvPr/>
        </p:nvSpPr>
        <p:spPr>
          <a:xfrm>
            <a:off x="6857794" y="504575"/>
            <a:ext cx="5832950" cy="18467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20000"/>
              </a:lnSpc>
            </a:pPr>
            <a:r>
              <a:rPr kumimoji="1" lang="en-US" altLang="zh-CN" sz="4400" dirty="0">
                <a:ln w="12700">
                  <a:noFill/>
                </a:ln>
                <a:latin typeface="Times New Roman" panose="02020603050405020304" pitchFamily="18" charset="0"/>
                <a:ea typeface="OPPOSans H"/>
                <a:cs typeface="Times New Roman" panose="02020603050405020304" pitchFamily="18" charset="0"/>
              </a:rPr>
              <a:t>Conclusion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9D5906F0-5B9A-E2F3-76C2-CC9179AC5F6E}"/>
              </a:ext>
            </a:extLst>
          </p:cNvPr>
          <p:cNvSpPr txBox="1"/>
          <p:nvPr/>
        </p:nvSpPr>
        <p:spPr>
          <a:xfrm>
            <a:off x="4622" y="907"/>
            <a:ext cx="12192000" cy="268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75E3B40A-6722-5751-DD65-F02285FEF72B}"/>
              </a:ext>
            </a:extLst>
          </p:cNvPr>
          <p:cNvSpPr txBox="1"/>
          <p:nvPr/>
        </p:nvSpPr>
        <p:spPr>
          <a:xfrm>
            <a:off x="10144760" y="6267436"/>
            <a:ext cx="2059940" cy="272208"/>
          </a:xfrm>
          <a:prstGeom prst="rect">
            <a:avLst/>
          </a:prstGeom>
          <a:solidFill>
            <a:schemeClr val="bg1">
              <a:alpha val="12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96DBACC7-B684-FCEB-8C43-33827B79587C}"/>
              </a:ext>
            </a:extLst>
          </p:cNvPr>
          <p:cNvSpPr txBox="1"/>
          <p:nvPr/>
        </p:nvSpPr>
        <p:spPr>
          <a:xfrm>
            <a:off x="2252385" y="378511"/>
            <a:ext cx="3279771" cy="11079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/>
          <a:lstStyle/>
          <a:p>
            <a:pPr algn="r">
              <a:lnSpc>
                <a:spcPct val="110000"/>
              </a:lnSpc>
            </a:pPr>
            <a:r>
              <a:rPr kumimoji="1" lang="en-US" altLang="zh-CN" sz="6600" dirty="0">
                <a:ln w="12700">
                  <a:noFill/>
                </a:ln>
                <a:gradFill>
                  <a:gsLst>
                    <a:gs pos="0">
                      <a:srgbClr val="6E8CFF">
                        <a:alpha val="100000"/>
                      </a:srgbClr>
                    </a:gs>
                    <a:gs pos="61000">
                      <a:srgbClr val="0E3FFF">
                        <a:alpha val="100000"/>
                      </a:srgbClr>
                    </a:gs>
                  </a:gsLst>
                  <a:lin ang="5400000" scaled="0"/>
                </a:gradFill>
                <a:latin typeface="Source Han Sans CN Regular"/>
                <a:ea typeface="Source Han Sans CN Regular"/>
                <a:cs typeface="Source Han Sans CN Regular"/>
              </a:rPr>
              <a:t>Part.</a:t>
            </a:r>
            <a:endParaRPr kumimoji="1" lang="zh-CN" altLang="en-US" dirty="0"/>
          </a:p>
        </p:txBody>
      </p:sp>
      <p:sp>
        <p:nvSpPr>
          <p:cNvPr id="30" name="标题 1">
            <a:extLst>
              <a:ext uri="{FF2B5EF4-FFF2-40B4-BE49-F238E27FC236}">
                <a16:creationId xmlns:a16="http://schemas.microsoft.com/office/drawing/2014/main" id="{141CCEBE-2CAA-E783-2407-4CB4578FDF17}"/>
              </a:ext>
            </a:extLst>
          </p:cNvPr>
          <p:cNvSpPr txBox="1"/>
          <p:nvPr/>
        </p:nvSpPr>
        <p:spPr>
          <a:xfrm>
            <a:off x="4779257" y="580749"/>
            <a:ext cx="1910469" cy="9212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/>
          <a:lstStyle/>
          <a:p>
            <a:pPr algn="r">
              <a:lnSpc>
                <a:spcPct val="110000"/>
              </a:lnSpc>
            </a:pPr>
            <a:r>
              <a:rPr kumimoji="1" lang="en-US" altLang="zh-CN" sz="6600" dirty="0">
                <a:ln w="12700">
                  <a:noFill/>
                </a:ln>
                <a:gradFill>
                  <a:gsLst>
                    <a:gs pos="0">
                      <a:srgbClr val="6E8CFF">
                        <a:alpha val="100000"/>
                      </a:srgbClr>
                    </a:gs>
                    <a:gs pos="61000">
                      <a:srgbClr val="0E3FFF">
                        <a:alpha val="100000"/>
                      </a:srgbClr>
                    </a:gs>
                  </a:gsLst>
                  <a:lin ang="5400000" scaled="0"/>
                </a:gradFill>
                <a:latin typeface="Source Han Sans CN Regular"/>
                <a:ea typeface="Source Han Sans CN Regular"/>
                <a:cs typeface="Source Han Sans CN Regular"/>
              </a:rPr>
              <a:t>03</a:t>
            </a:r>
            <a:endParaRPr kumimoji="1" lang="zh-CN" altLang="en-US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FA6AC427-F560-2B15-8DEF-17780162D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" y="258674"/>
            <a:ext cx="3086711" cy="1143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3977657-0D5D-940B-37E2-46677A95554B}"/>
              </a:ext>
            </a:extLst>
          </p:cNvPr>
          <p:cNvSpPr txBox="1"/>
          <p:nvPr/>
        </p:nvSpPr>
        <p:spPr>
          <a:xfrm>
            <a:off x="1751298" y="2044564"/>
            <a:ext cx="71658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A vegan diet isn’t just better for the climate—it also puts far less pressure on our water systems.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6689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E3FFF"/>
      </a:accent1>
      <a:accent2>
        <a:srgbClr val="15BEDB"/>
      </a:accent2>
      <a:accent3>
        <a:srgbClr val="7B7B7B"/>
      </a:accent3>
      <a:accent4>
        <a:srgbClr val="BF9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63</Words>
  <Application>Microsoft Office PowerPoint</Application>
  <PresentationFormat>宽屏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Source Han Sans CN Regular</vt:lpstr>
      <vt:lpstr>Arial</vt:lpstr>
      <vt:lpstr>OPPOSans H</vt:lpstr>
      <vt:lpstr>Times New Roman</vt:lpstr>
      <vt:lpstr>OPPOSans 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广赛 李</cp:lastModifiedBy>
  <cp:revision>11</cp:revision>
  <dcterms:modified xsi:type="dcterms:W3CDTF">2025-04-16T15:11:03Z</dcterms:modified>
</cp:coreProperties>
</file>