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57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0:57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3295 1 24575,'-45'26'0,"1"2"0,0 2 0,-74 68 0,39-31 0,-980 848-443,833-696 375,10 10 0,-272 372 0,338-385 68,10 6 0,-199 430 0,274-495 0,6 4 0,7 2 0,8 1 0,6 3 0,-22 240 0,32 413 0,37-615 0,9-1 0,47 213 0,14-87-487,153 404 0,182 308 843,-375-950-265,382 1041 1083,-280-708-1174,34-16 0,-76-228 0,-78-149 0,1-1 0,2-1 0,36 37 0,-19-27 0,1-3 0,51 35 0,-68-54 0,1-3 0,1 0 0,1-1 0,0-2 0,43 14 0,-36-18 0,0 0 0,0-3 0,0-1 0,0-1 0,49-3 0,171-29 0,-175 17 0,23 2 0,-63 7 0,1-2 0,66-15 0,-16-3 75,31-8-1515,-102 23-5386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0:57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24575,'1'4'0,"0"-1"0,-1 1 0,1-1 0,1 1 0,-1-1 0,0 1 0,1-1 0,0 0 0,-1 0 0,1 0 0,1 0 0,-1 0 0,3 3 0,40 39 0,-31-33 0,62 48 0,-59-49 0,-1 1 0,-1 0 0,0 1 0,0 1 0,18 23 0,-31-34 0,0 1 0,0-1 0,0 0 0,0 1 0,-1-1 0,1 1 0,-1-1 0,0 1 0,0 0 0,0 0 0,-1-1 0,1 1 0,-1 0 0,0 0 0,0 0 0,0 0 0,-2 7 0,0-5 0,0 0 0,0 1 0,-1-1 0,0 0 0,0 0 0,-1-1 0,1 1 0,-1-1 0,-8 8 0,-8 6 0,0 0 0,-2-2 0,-45 29 0,62-43 0,-25 17-100,21-13-26,0 0-1,0-1 1,-1 0-1,0-1 1,0 0-1,0 0 0,-1-1 1,0-1-1,-13 3 1,4-4-6700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1F82A-3F11-761B-364E-033F29928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D4771-B949-41CD-CD48-B17A9451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708EE-37DC-5664-1DF0-BB4C579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732DB-C9BE-9C9B-A01F-8E9F2891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63289-9A09-1E1D-F286-5802C5CC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6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46578-4B3A-6EFD-7C16-05A786F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14B10-944E-BEF8-5414-0E0D7521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9A84E-C92D-CA09-B0EA-6C3E8A66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A0B67-5577-2D42-2E77-10F2F54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27745-8C9A-B861-1761-9C95309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8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063DE-7086-59DD-CE80-E32BDA0D2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F6831-F61E-31C6-3503-5BBDEFBB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FEDAA-0EEE-3606-03A7-9245D6FB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6D5AE-EA2C-1D0D-9338-34E245F3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0447D-66A5-6291-E9CD-4BECD93C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5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4E53-3F2F-1AA5-BAEE-15F5C7D0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147B2-D67A-394E-63C9-DD673E15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18C3B-7DB5-F6DF-7740-D12C3177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74662-2118-A3FC-BB8D-7FBEF51E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98525-8975-4516-B745-506E138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35340-44BC-E668-B35D-A16817E6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D9656-DBED-BDC7-E2F4-85650E56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A2D33-94FD-7B08-0C8E-6BCE9092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6CA1A-8B8B-2904-B76E-25E4909B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F04CE-152E-389A-1877-20AF534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5F81-498A-121B-A608-2E36B299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A599A-05BA-2919-2654-26DEAB91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2EE61-7E3B-FFFA-7361-C397B5B0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8C2FD-E307-1B32-C16A-3CE9CC56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EEFE6-44CB-0DC6-6E5B-D361FFDF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F69AE-3CA0-8506-DE7B-04AB4857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45630-7D4D-5962-5D9A-B57A9E39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070D0-D767-51AC-B85B-3EBA4B2E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98D55-6533-2D26-FCF9-B88D91E65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CB27C-5111-D89D-1DE7-7605E0ED7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EEEAF-2D48-7E7C-0F71-840CDB93C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0DF9A8-5B23-A649-7209-87E6DBD6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0F9A8C-76B8-64CA-7679-BABCE916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D4DAC5-9BF9-626B-023D-0E671486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24EE-E424-1DC2-4DA9-E373B07D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AB1946-D6D0-DECD-2C37-F442EFB8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F54103-1472-3685-A7A1-56B7E46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B97AD-5A98-C4E6-DC60-893BA216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1B6E55-DA4A-C63B-B9F4-53441254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FDE113-06E3-10FE-F0AB-AE76A526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31889-B85B-D47F-169A-08AB7DF5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3186-3392-E41A-72A7-E565403E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CC98A-43F4-A099-4977-6AE89B9F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F9C34-4715-AF5D-21ED-57016881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59F04-988C-9194-DDA4-45A7DFBD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F6417-DCC9-8449-9A33-D59E45A9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86DA9-A210-F7B0-1230-DA3E261A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9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0D00-E8F1-5787-CB1E-78BA5D4E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A07A6-FCC9-61D4-24B3-E36893BA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41ED33-A15E-FC0C-AD8D-E99608EF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1C471-CE43-8F10-B6DD-AAD7D56C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D90ED-DB86-D51D-02D3-FA12C8A6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93091-323E-43F0-2046-2F3C94AD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304D5-4995-BF5E-129F-67CB5E5B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3D5A2-799B-9E70-A13E-9327ACA3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34D15-AC43-4F0C-23D6-57DCDE40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4D41-CE9D-40A6-A6D6-6E82BF4064A7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32C64-8D7D-3F3A-D56B-B3D52D4BC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99829-C6DF-6E9C-6ED0-66C3A0030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1561-6BB7-471D-AC87-23B4C4A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D9BED8-C247-BEF0-8501-207B0D9F904F}"/>
              </a:ext>
            </a:extLst>
          </p:cNvPr>
          <p:cNvCxnSpPr>
            <a:cxnSpLocks/>
          </p:cNvCxnSpPr>
          <p:nvPr/>
        </p:nvCxnSpPr>
        <p:spPr>
          <a:xfrm>
            <a:off x="1603248" y="1060704"/>
            <a:ext cx="0" cy="415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34B53D0-36E7-33AC-7962-D160175E527B}"/>
              </a:ext>
            </a:extLst>
          </p:cNvPr>
          <p:cNvCxnSpPr>
            <a:cxnSpLocks/>
          </p:cNvCxnSpPr>
          <p:nvPr/>
        </p:nvCxnSpPr>
        <p:spPr>
          <a:xfrm flipH="1">
            <a:off x="566928" y="1060704"/>
            <a:ext cx="1036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FB9376-489C-A5E2-BA03-7F87762FDD5D}"/>
              </a:ext>
            </a:extLst>
          </p:cNvPr>
          <p:cNvCxnSpPr>
            <a:cxnSpLocks/>
          </p:cNvCxnSpPr>
          <p:nvPr/>
        </p:nvCxnSpPr>
        <p:spPr>
          <a:xfrm flipH="1" flipV="1">
            <a:off x="847344" y="835152"/>
            <a:ext cx="755904" cy="225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2331FEE-E375-581F-6631-1768B29F8F0A}"/>
              </a:ext>
            </a:extLst>
          </p:cNvPr>
          <p:cNvSpPr/>
          <p:nvPr/>
        </p:nvSpPr>
        <p:spPr>
          <a:xfrm>
            <a:off x="1585248" y="104270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3F0442-EF97-9DCC-60E8-C619317CD244}"/>
              </a:ext>
            </a:extLst>
          </p:cNvPr>
          <p:cNvSpPr/>
          <p:nvPr/>
        </p:nvSpPr>
        <p:spPr>
          <a:xfrm>
            <a:off x="1481138" y="114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5F25D24-B70F-4A56-D235-7327C8DEDBC5}"/>
              </a:ext>
            </a:extLst>
          </p:cNvPr>
          <p:cNvSpPr/>
          <p:nvPr/>
        </p:nvSpPr>
        <p:spPr>
          <a:xfrm>
            <a:off x="1225296" y="1250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80B4B0-A588-08FA-95A5-1FBEF4BC8C02}"/>
              </a:ext>
            </a:extLst>
          </p:cNvPr>
          <p:cNvSpPr/>
          <p:nvPr/>
        </p:nvSpPr>
        <p:spPr>
          <a:xfrm>
            <a:off x="811344" y="13620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550A4E-16FB-13F9-8EFD-42B7955E54DF}"/>
              </a:ext>
            </a:extLst>
          </p:cNvPr>
          <p:cNvSpPr/>
          <p:nvPr/>
        </p:nvSpPr>
        <p:spPr>
          <a:xfrm>
            <a:off x="385763" y="1481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A1BFAC9-1E80-C278-F3AB-21FB5597591C}"/>
              </a:ext>
            </a:extLst>
          </p:cNvPr>
          <p:cNvSpPr/>
          <p:nvPr/>
        </p:nvSpPr>
        <p:spPr>
          <a:xfrm>
            <a:off x="566928" y="15811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A5A4CE-14DE-708F-3675-09CC746FA727}"/>
              </a:ext>
            </a:extLst>
          </p:cNvPr>
          <p:cNvSpPr/>
          <p:nvPr/>
        </p:nvSpPr>
        <p:spPr>
          <a:xfrm>
            <a:off x="252412" y="17002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CBD769-8F90-CF3D-79FF-5F3D100902B4}"/>
              </a:ext>
            </a:extLst>
          </p:cNvPr>
          <p:cNvCxnSpPr>
            <a:cxnSpLocks/>
          </p:cNvCxnSpPr>
          <p:nvPr/>
        </p:nvCxnSpPr>
        <p:spPr>
          <a:xfrm>
            <a:off x="1481138" y="1165763"/>
            <a:ext cx="122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FE442B1-2773-A823-65CE-421B7A3790BC}"/>
              </a:ext>
            </a:extLst>
          </p:cNvPr>
          <p:cNvCxnSpPr>
            <a:cxnSpLocks/>
          </p:cNvCxnSpPr>
          <p:nvPr/>
        </p:nvCxnSpPr>
        <p:spPr>
          <a:xfrm flipV="1">
            <a:off x="1256914" y="1268945"/>
            <a:ext cx="350717" cy="3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DDA468-9085-E165-F8A1-A3E9AE089B77}"/>
              </a:ext>
            </a:extLst>
          </p:cNvPr>
          <p:cNvCxnSpPr>
            <a:cxnSpLocks/>
          </p:cNvCxnSpPr>
          <p:nvPr/>
        </p:nvCxnSpPr>
        <p:spPr>
          <a:xfrm flipV="1">
            <a:off x="826567" y="1380075"/>
            <a:ext cx="776681" cy="7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E32D86-6633-696A-A7D6-40A8E74430A8}"/>
              </a:ext>
            </a:extLst>
          </p:cNvPr>
          <p:cNvCxnSpPr>
            <a:cxnSpLocks/>
          </p:cNvCxnSpPr>
          <p:nvPr/>
        </p:nvCxnSpPr>
        <p:spPr>
          <a:xfrm flipV="1">
            <a:off x="409569" y="1481138"/>
            <a:ext cx="1202153" cy="1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75D8B11-B0F6-0854-6E18-BC009656BD27}"/>
              </a:ext>
            </a:extLst>
          </p:cNvPr>
          <p:cNvCxnSpPr>
            <a:cxnSpLocks/>
          </p:cNvCxnSpPr>
          <p:nvPr/>
        </p:nvCxnSpPr>
        <p:spPr>
          <a:xfrm flipV="1">
            <a:off x="588641" y="1599150"/>
            <a:ext cx="1023081" cy="6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002BBB-4364-A144-5360-81DC8F93A553}"/>
              </a:ext>
            </a:extLst>
          </p:cNvPr>
          <p:cNvCxnSpPr>
            <a:cxnSpLocks/>
          </p:cNvCxnSpPr>
          <p:nvPr/>
        </p:nvCxnSpPr>
        <p:spPr>
          <a:xfrm flipV="1">
            <a:off x="270412" y="1707636"/>
            <a:ext cx="1332836" cy="1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CCC82A6-72A6-8AFA-EDFB-46D0AA537DFF}"/>
              </a:ext>
            </a:extLst>
          </p:cNvPr>
          <p:cNvSpPr/>
          <p:nvPr/>
        </p:nvSpPr>
        <p:spPr>
          <a:xfrm>
            <a:off x="764661" y="180783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3FBC65-83A4-BAB1-3118-8ECAA19DB3DF}"/>
              </a:ext>
            </a:extLst>
          </p:cNvPr>
          <p:cNvCxnSpPr>
            <a:cxnSpLocks/>
          </p:cNvCxnSpPr>
          <p:nvPr/>
        </p:nvCxnSpPr>
        <p:spPr>
          <a:xfrm flipV="1">
            <a:off x="771525" y="1824666"/>
            <a:ext cx="831723" cy="7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A868574-6E12-8534-372F-1E67BAA9A556}"/>
              </a:ext>
            </a:extLst>
          </p:cNvPr>
          <p:cNvCxnSpPr>
            <a:cxnSpLocks/>
          </p:cNvCxnSpPr>
          <p:nvPr/>
        </p:nvCxnSpPr>
        <p:spPr>
          <a:xfrm flipV="1">
            <a:off x="1256914" y="1930160"/>
            <a:ext cx="346860" cy="3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F52459C-08D5-1CCF-BFC5-2E224053A307}"/>
              </a:ext>
            </a:extLst>
          </p:cNvPr>
          <p:cNvCxnSpPr>
            <a:cxnSpLocks/>
          </p:cNvCxnSpPr>
          <p:nvPr/>
        </p:nvCxnSpPr>
        <p:spPr>
          <a:xfrm flipH="1">
            <a:off x="1603248" y="2048217"/>
            <a:ext cx="35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C195AD6-9C3B-48B1-42DC-0476238B1DE0}"/>
              </a:ext>
            </a:extLst>
          </p:cNvPr>
          <p:cNvCxnSpPr>
            <a:cxnSpLocks/>
          </p:cNvCxnSpPr>
          <p:nvPr/>
        </p:nvCxnSpPr>
        <p:spPr>
          <a:xfrm flipH="1" flipV="1">
            <a:off x="1603248" y="2166274"/>
            <a:ext cx="787527" cy="2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0E68FDF-62A0-4CD2-42FF-98DB0F1F8983}"/>
              </a:ext>
            </a:extLst>
          </p:cNvPr>
          <p:cNvCxnSpPr>
            <a:cxnSpLocks/>
          </p:cNvCxnSpPr>
          <p:nvPr/>
        </p:nvCxnSpPr>
        <p:spPr>
          <a:xfrm flipH="1">
            <a:off x="1611057" y="2277702"/>
            <a:ext cx="171642" cy="2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9AE936D-5539-1028-FB52-0B5D37EE6AA5}"/>
              </a:ext>
            </a:extLst>
          </p:cNvPr>
          <p:cNvCxnSpPr>
            <a:cxnSpLocks/>
          </p:cNvCxnSpPr>
          <p:nvPr/>
        </p:nvCxnSpPr>
        <p:spPr>
          <a:xfrm>
            <a:off x="1195670" y="2394542"/>
            <a:ext cx="415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B3C198E-D55D-C59B-2C8A-FBC0E178325A}"/>
              </a:ext>
            </a:extLst>
          </p:cNvPr>
          <p:cNvCxnSpPr>
            <a:cxnSpLocks/>
          </p:cNvCxnSpPr>
          <p:nvPr/>
        </p:nvCxnSpPr>
        <p:spPr>
          <a:xfrm>
            <a:off x="1010645" y="2512599"/>
            <a:ext cx="600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744D6D5B-5E6A-BA01-3ABA-BB6E606F9B58}"/>
              </a:ext>
            </a:extLst>
          </p:cNvPr>
          <p:cNvSpPr/>
          <p:nvPr/>
        </p:nvSpPr>
        <p:spPr>
          <a:xfrm>
            <a:off x="1235764" y="19097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17290CD-8536-AD65-1B06-4A4D22EF7686}"/>
              </a:ext>
            </a:extLst>
          </p:cNvPr>
          <p:cNvSpPr/>
          <p:nvPr/>
        </p:nvSpPr>
        <p:spPr>
          <a:xfrm>
            <a:off x="1944151" y="203021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15066C-E085-5D59-78F8-D29F995FC8C3}"/>
              </a:ext>
            </a:extLst>
          </p:cNvPr>
          <p:cNvSpPr/>
          <p:nvPr/>
        </p:nvSpPr>
        <p:spPr>
          <a:xfrm>
            <a:off x="2375161" y="21482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4E252F-51EB-235E-D18D-F555BEF0BA52}"/>
              </a:ext>
            </a:extLst>
          </p:cNvPr>
          <p:cNvSpPr/>
          <p:nvPr/>
        </p:nvSpPr>
        <p:spPr>
          <a:xfrm>
            <a:off x="1764699" y="224841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2EF0301-DFAB-28D6-E35B-FF0B236C65C0}"/>
              </a:ext>
            </a:extLst>
          </p:cNvPr>
          <p:cNvSpPr/>
          <p:nvPr/>
        </p:nvSpPr>
        <p:spPr>
          <a:xfrm>
            <a:off x="1158095" y="23750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65D14F9-AB7A-F5DB-01FE-05873940827F}"/>
              </a:ext>
            </a:extLst>
          </p:cNvPr>
          <p:cNvSpPr/>
          <p:nvPr/>
        </p:nvSpPr>
        <p:spPr>
          <a:xfrm>
            <a:off x="992995" y="24945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12A53BB-5E25-DAEB-F107-A5F3CB731BFD}"/>
              </a:ext>
            </a:extLst>
          </p:cNvPr>
          <p:cNvCxnSpPr>
            <a:cxnSpLocks/>
          </p:cNvCxnSpPr>
          <p:nvPr/>
        </p:nvCxnSpPr>
        <p:spPr>
          <a:xfrm>
            <a:off x="1357313" y="26316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B49B77E-F32E-E218-7BBF-471BE4296A9D}"/>
              </a:ext>
            </a:extLst>
          </p:cNvPr>
          <p:cNvCxnSpPr>
            <a:cxnSpLocks/>
          </p:cNvCxnSpPr>
          <p:nvPr/>
        </p:nvCxnSpPr>
        <p:spPr>
          <a:xfrm flipH="1">
            <a:off x="1607834" y="2741199"/>
            <a:ext cx="192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35C272-405B-4BAB-61D2-61EF7E308ABC}"/>
              </a:ext>
            </a:extLst>
          </p:cNvPr>
          <p:cNvCxnSpPr>
            <a:cxnSpLocks/>
          </p:cNvCxnSpPr>
          <p:nvPr/>
        </p:nvCxnSpPr>
        <p:spPr>
          <a:xfrm flipH="1">
            <a:off x="1607239" y="286502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D167CC3-A7CF-8CB0-52D1-4BF5434B7425}"/>
              </a:ext>
            </a:extLst>
          </p:cNvPr>
          <p:cNvCxnSpPr>
            <a:cxnSpLocks/>
          </p:cNvCxnSpPr>
          <p:nvPr/>
        </p:nvCxnSpPr>
        <p:spPr>
          <a:xfrm flipH="1">
            <a:off x="1521034" y="296027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8027B1E-9D5C-033F-83E4-E7E9C7AA6384}"/>
              </a:ext>
            </a:extLst>
          </p:cNvPr>
          <p:cNvCxnSpPr>
            <a:cxnSpLocks/>
          </p:cNvCxnSpPr>
          <p:nvPr/>
        </p:nvCxnSpPr>
        <p:spPr>
          <a:xfrm flipH="1">
            <a:off x="1542193" y="3060287"/>
            <a:ext cx="64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E11D1638-A104-787D-3902-8D46B4623A00}"/>
              </a:ext>
            </a:extLst>
          </p:cNvPr>
          <p:cNvSpPr/>
          <p:nvPr/>
        </p:nvSpPr>
        <p:spPr>
          <a:xfrm>
            <a:off x="1355404" y="26108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27A40DF-0CCA-91DA-AEE8-F4CC9561FEA6}"/>
              </a:ext>
            </a:extLst>
          </p:cNvPr>
          <p:cNvSpPr/>
          <p:nvPr/>
        </p:nvSpPr>
        <p:spPr>
          <a:xfrm>
            <a:off x="1772982" y="27231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B7264DE-A986-6701-027C-AD16CAF55644}"/>
              </a:ext>
            </a:extLst>
          </p:cNvPr>
          <p:cNvSpPr/>
          <p:nvPr/>
        </p:nvSpPr>
        <p:spPr>
          <a:xfrm>
            <a:off x="1688115" y="28439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1F438C-C65E-DB42-EC45-7A5211CA72D5}"/>
              </a:ext>
            </a:extLst>
          </p:cNvPr>
          <p:cNvSpPr/>
          <p:nvPr/>
        </p:nvSpPr>
        <p:spPr>
          <a:xfrm>
            <a:off x="1504708" y="29385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6517AB2-EC62-4F03-9297-FBD413BC1D17}"/>
              </a:ext>
            </a:extLst>
          </p:cNvPr>
          <p:cNvSpPr/>
          <p:nvPr/>
        </p:nvSpPr>
        <p:spPr>
          <a:xfrm>
            <a:off x="1522708" y="30423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D975E6D-545E-B568-0B6E-8F3FA187EDE8}"/>
              </a:ext>
            </a:extLst>
          </p:cNvPr>
          <p:cNvSpPr/>
          <p:nvPr/>
        </p:nvSpPr>
        <p:spPr>
          <a:xfrm>
            <a:off x="1574673" y="31554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A062F9E-660F-55B0-7BDC-363F33A6403F}"/>
              </a:ext>
            </a:extLst>
          </p:cNvPr>
          <p:cNvSpPr/>
          <p:nvPr/>
        </p:nvSpPr>
        <p:spPr>
          <a:xfrm>
            <a:off x="1611789" y="32766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ECE0B01-8E25-9ADA-7202-EA5D947E9340}"/>
              </a:ext>
            </a:extLst>
          </p:cNvPr>
          <p:cNvSpPr/>
          <p:nvPr/>
        </p:nvSpPr>
        <p:spPr>
          <a:xfrm>
            <a:off x="1570705" y="339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459B74A-9231-3180-A2D6-9448BCCECC73}"/>
              </a:ext>
            </a:extLst>
          </p:cNvPr>
          <p:cNvSpPr/>
          <p:nvPr/>
        </p:nvSpPr>
        <p:spPr>
          <a:xfrm>
            <a:off x="1611789" y="3537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F14DA3C-4356-F333-EEDB-84C4C1626CF5}"/>
              </a:ext>
            </a:extLst>
          </p:cNvPr>
          <p:cNvCxnSpPr>
            <a:cxnSpLocks/>
          </p:cNvCxnSpPr>
          <p:nvPr/>
        </p:nvCxnSpPr>
        <p:spPr>
          <a:xfrm>
            <a:off x="1499138" y="3655600"/>
            <a:ext cx="104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545FCAA-E6B3-A79D-39ED-70538945250A}"/>
              </a:ext>
            </a:extLst>
          </p:cNvPr>
          <p:cNvCxnSpPr>
            <a:cxnSpLocks/>
          </p:cNvCxnSpPr>
          <p:nvPr/>
        </p:nvCxnSpPr>
        <p:spPr>
          <a:xfrm>
            <a:off x="1364738" y="375561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459E1B0-20D1-14D6-6612-54605AED19BD}"/>
              </a:ext>
            </a:extLst>
          </p:cNvPr>
          <p:cNvCxnSpPr>
            <a:cxnSpLocks/>
          </p:cNvCxnSpPr>
          <p:nvPr/>
        </p:nvCxnSpPr>
        <p:spPr>
          <a:xfrm>
            <a:off x="1253764" y="3860387"/>
            <a:ext cx="356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14041A1-0380-D698-D728-53505E7E7841}"/>
              </a:ext>
            </a:extLst>
          </p:cNvPr>
          <p:cNvCxnSpPr>
            <a:cxnSpLocks/>
          </p:cNvCxnSpPr>
          <p:nvPr/>
        </p:nvCxnSpPr>
        <p:spPr>
          <a:xfrm>
            <a:off x="1361026" y="39651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3D3659-1467-E468-D116-9B34AE3B4E11}"/>
              </a:ext>
            </a:extLst>
          </p:cNvPr>
          <p:cNvCxnSpPr>
            <a:cxnSpLocks/>
          </p:cNvCxnSpPr>
          <p:nvPr/>
        </p:nvCxnSpPr>
        <p:spPr>
          <a:xfrm>
            <a:off x="1478371" y="4060412"/>
            <a:ext cx="132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F6B4C7E-2ED5-B168-B1CD-31173B33CDE3}"/>
              </a:ext>
            </a:extLst>
          </p:cNvPr>
          <p:cNvCxnSpPr>
            <a:cxnSpLocks/>
          </p:cNvCxnSpPr>
          <p:nvPr/>
        </p:nvCxnSpPr>
        <p:spPr>
          <a:xfrm flipH="1">
            <a:off x="1603248" y="4165187"/>
            <a:ext cx="93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19075CF-FBE7-2801-8895-79475C3C0FDD}"/>
              </a:ext>
            </a:extLst>
          </p:cNvPr>
          <p:cNvCxnSpPr>
            <a:cxnSpLocks/>
          </p:cNvCxnSpPr>
          <p:nvPr/>
        </p:nvCxnSpPr>
        <p:spPr>
          <a:xfrm flipH="1">
            <a:off x="1603248" y="4279487"/>
            <a:ext cx="169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11FEFAE-61BB-6A21-04BA-152B8750C491}"/>
              </a:ext>
            </a:extLst>
          </p:cNvPr>
          <p:cNvCxnSpPr>
            <a:cxnSpLocks/>
          </p:cNvCxnSpPr>
          <p:nvPr/>
        </p:nvCxnSpPr>
        <p:spPr>
          <a:xfrm flipH="1">
            <a:off x="1603248" y="4393787"/>
            <a:ext cx="44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6CDA079-84CA-5826-AA93-1FC923C4A127}"/>
              </a:ext>
            </a:extLst>
          </p:cNvPr>
          <p:cNvCxnSpPr>
            <a:cxnSpLocks/>
          </p:cNvCxnSpPr>
          <p:nvPr/>
        </p:nvCxnSpPr>
        <p:spPr>
          <a:xfrm>
            <a:off x="1517138" y="4498562"/>
            <a:ext cx="84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3CD025-98EA-70B8-67C7-B21D2D12A333}"/>
              </a:ext>
            </a:extLst>
          </p:cNvPr>
          <p:cNvCxnSpPr>
            <a:cxnSpLocks/>
          </p:cNvCxnSpPr>
          <p:nvPr/>
        </p:nvCxnSpPr>
        <p:spPr>
          <a:xfrm>
            <a:off x="1551193" y="4617625"/>
            <a:ext cx="59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F5A4BACD-B76B-F098-D0CA-E08516022A08}"/>
              </a:ext>
            </a:extLst>
          </p:cNvPr>
          <p:cNvSpPr/>
          <p:nvPr/>
        </p:nvSpPr>
        <p:spPr>
          <a:xfrm>
            <a:off x="1473619" y="3639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05D3189-CD1E-42BB-4FFA-C3BE92FD05AB}"/>
              </a:ext>
            </a:extLst>
          </p:cNvPr>
          <p:cNvSpPr/>
          <p:nvPr/>
        </p:nvSpPr>
        <p:spPr>
          <a:xfrm>
            <a:off x="1344672" y="37376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A999D9F-4D58-FA95-E336-5A32065FED00}"/>
              </a:ext>
            </a:extLst>
          </p:cNvPr>
          <p:cNvSpPr/>
          <p:nvPr/>
        </p:nvSpPr>
        <p:spPr>
          <a:xfrm>
            <a:off x="1235764" y="38423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08157371-CDD7-4AEA-B160-0240A50988C6}"/>
              </a:ext>
            </a:extLst>
          </p:cNvPr>
          <p:cNvSpPr/>
          <p:nvPr/>
        </p:nvSpPr>
        <p:spPr>
          <a:xfrm>
            <a:off x="1344672" y="39461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10CDBE0-5535-7B9D-10A0-D87B8050FAA9}"/>
              </a:ext>
            </a:extLst>
          </p:cNvPr>
          <p:cNvSpPr/>
          <p:nvPr/>
        </p:nvSpPr>
        <p:spPr>
          <a:xfrm>
            <a:off x="1469705" y="40424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5BB8146-F417-217C-3F6A-91385BA7C564}"/>
              </a:ext>
            </a:extLst>
          </p:cNvPr>
          <p:cNvSpPr/>
          <p:nvPr/>
        </p:nvSpPr>
        <p:spPr>
          <a:xfrm>
            <a:off x="1674878" y="4144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0830A72-8F1E-0FA3-005A-5DF4CF928BC2}"/>
              </a:ext>
            </a:extLst>
          </p:cNvPr>
          <p:cNvSpPr/>
          <p:nvPr/>
        </p:nvSpPr>
        <p:spPr>
          <a:xfrm>
            <a:off x="1760744" y="42614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95305E7-E508-6BC4-DAD0-AD5A2D631E88}"/>
              </a:ext>
            </a:extLst>
          </p:cNvPr>
          <p:cNvSpPr/>
          <p:nvPr/>
        </p:nvSpPr>
        <p:spPr>
          <a:xfrm>
            <a:off x="1635792" y="43757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A9FB70D-CEC5-DD0E-BA04-4D72B4530696}"/>
              </a:ext>
            </a:extLst>
          </p:cNvPr>
          <p:cNvSpPr/>
          <p:nvPr/>
        </p:nvSpPr>
        <p:spPr>
          <a:xfrm>
            <a:off x="1507062" y="448172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279CF68-2520-52B9-DA22-4A6368EB4CE8}"/>
              </a:ext>
            </a:extLst>
          </p:cNvPr>
          <p:cNvSpPr/>
          <p:nvPr/>
        </p:nvSpPr>
        <p:spPr>
          <a:xfrm>
            <a:off x="1536382" y="45985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6387A1E-707C-79D9-A3C3-968EFCC849E8}"/>
              </a:ext>
            </a:extLst>
          </p:cNvPr>
          <p:cNvSpPr/>
          <p:nvPr/>
        </p:nvSpPr>
        <p:spPr>
          <a:xfrm>
            <a:off x="1607834" y="47000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59F577-FEE8-4CAF-3B71-37CD7CA2AD65}"/>
              </a:ext>
            </a:extLst>
          </p:cNvPr>
          <p:cNvSpPr/>
          <p:nvPr/>
        </p:nvSpPr>
        <p:spPr>
          <a:xfrm>
            <a:off x="1558708" y="48282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52FECB-C7DA-71D0-7BFD-EC0F9CA1376E}"/>
              </a:ext>
            </a:extLst>
          </p:cNvPr>
          <p:cNvSpPr/>
          <p:nvPr/>
        </p:nvSpPr>
        <p:spPr>
          <a:xfrm>
            <a:off x="1588462" y="49652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7791BB7-B41B-42E2-0FDB-EB17849AC205}"/>
              </a:ext>
            </a:extLst>
          </p:cNvPr>
          <p:cNvCxnSpPr>
            <a:stCxn id="16" idx="0"/>
            <a:endCxn id="17" idx="7"/>
          </p:cNvCxnSpPr>
          <p:nvPr/>
        </p:nvCxnSpPr>
        <p:spPr>
          <a:xfrm flipH="1">
            <a:off x="1511866" y="1042703"/>
            <a:ext cx="91382" cy="10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9B6696C-1F73-4114-DD5E-6AE5B2CCE729}"/>
              </a:ext>
            </a:extLst>
          </p:cNvPr>
          <p:cNvCxnSpPr>
            <a:cxnSpLocks/>
            <a:stCxn id="17" idx="6"/>
            <a:endCxn id="18" idx="6"/>
          </p:cNvCxnSpPr>
          <p:nvPr/>
        </p:nvCxnSpPr>
        <p:spPr>
          <a:xfrm flipH="1">
            <a:off x="1261296" y="1161000"/>
            <a:ext cx="255842" cy="107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E4C52B0-14FF-F0FD-3D4C-9B116C04480E}"/>
              </a:ext>
            </a:extLst>
          </p:cNvPr>
          <p:cNvCxnSpPr>
            <a:cxnSpLocks/>
            <a:stCxn id="18" idx="6"/>
            <a:endCxn id="19" idx="7"/>
          </p:cNvCxnSpPr>
          <p:nvPr/>
        </p:nvCxnSpPr>
        <p:spPr>
          <a:xfrm flipH="1">
            <a:off x="842072" y="1268256"/>
            <a:ext cx="419224" cy="99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6044EBE-291A-EB8F-E8F9-2B306FD54F0B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flipH="1">
            <a:off x="385763" y="1380075"/>
            <a:ext cx="425581" cy="11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207697E-D272-D162-4911-75A49E2B7E92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>
            <a:off x="385763" y="1499138"/>
            <a:ext cx="186437" cy="8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3AAB5E3-319D-549D-906A-8F73C0817E2B}"/>
              </a:ext>
            </a:extLst>
          </p:cNvPr>
          <p:cNvCxnSpPr>
            <a:cxnSpLocks/>
            <a:stCxn id="22" idx="2"/>
            <a:endCxn id="45" idx="2"/>
          </p:cNvCxnSpPr>
          <p:nvPr/>
        </p:nvCxnSpPr>
        <p:spPr>
          <a:xfrm>
            <a:off x="252412" y="1718211"/>
            <a:ext cx="512249" cy="10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468E851-5C3B-76DE-4104-BC41434FD828}"/>
              </a:ext>
            </a:extLst>
          </p:cNvPr>
          <p:cNvCxnSpPr>
            <a:cxnSpLocks/>
            <a:stCxn id="21" idx="2"/>
            <a:endCxn id="22" idx="7"/>
          </p:cNvCxnSpPr>
          <p:nvPr/>
        </p:nvCxnSpPr>
        <p:spPr>
          <a:xfrm flipH="1">
            <a:off x="283140" y="1599150"/>
            <a:ext cx="283788" cy="10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1FA5760B-BE92-BA83-ED40-0E4DAED77BF1}"/>
              </a:ext>
            </a:extLst>
          </p:cNvPr>
          <p:cNvCxnSpPr>
            <a:cxnSpLocks/>
            <a:stCxn id="45" idx="5"/>
            <a:endCxn id="55" idx="2"/>
          </p:cNvCxnSpPr>
          <p:nvPr/>
        </p:nvCxnSpPr>
        <p:spPr>
          <a:xfrm>
            <a:off x="795389" y="1838562"/>
            <a:ext cx="440375" cy="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76F0D3D4-ECAF-1220-D47E-866A660A8526}"/>
              </a:ext>
            </a:extLst>
          </p:cNvPr>
          <p:cNvCxnSpPr>
            <a:cxnSpLocks/>
            <a:stCxn id="55" idx="4"/>
            <a:endCxn id="57" idx="1"/>
          </p:cNvCxnSpPr>
          <p:nvPr/>
        </p:nvCxnSpPr>
        <p:spPr>
          <a:xfrm>
            <a:off x="1253764" y="1945711"/>
            <a:ext cx="695659" cy="8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C33A3EA-6F94-02E1-9574-AF668210DFE6}"/>
              </a:ext>
            </a:extLst>
          </p:cNvPr>
          <p:cNvCxnSpPr>
            <a:cxnSpLocks/>
            <a:stCxn id="57" idx="6"/>
            <a:endCxn id="59" idx="1"/>
          </p:cNvCxnSpPr>
          <p:nvPr/>
        </p:nvCxnSpPr>
        <p:spPr>
          <a:xfrm>
            <a:off x="1980151" y="2048217"/>
            <a:ext cx="400282" cy="105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85CE88F-9723-AAF1-778E-47E40C8B8185}"/>
              </a:ext>
            </a:extLst>
          </p:cNvPr>
          <p:cNvCxnSpPr>
            <a:cxnSpLocks/>
            <a:stCxn id="59" idx="3"/>
            <a:endCxn id="61" idx="6"/>
          </p:cNvCxnSpPr>
          <p:nvPr/>
        </p:nvCxnSpPr>
        <p:spPr>
          <a:xfrm flipH="1">
            <a:off x="1800699" y="2179002"/>
            <a:ext cx="579734" cy="87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BDB84EEF-049D-FE12-0719-077F5F49A527}"/>
              </a:ext>
            </a:extLst>
          </p:cNvPr>
          <p:cNvCxnSpPr>
            <a:cxnSpLocks/>
            <a:stCxn id="61" idx="3"/>
            <a:endCxn id="63" idx="2"/>
          </p:cNvCxnSpPr>
          <p:nvPr/>
        </p:nvCxnSpPr>
        <p:spPr>
          <a:xfrm flipH="1">
            <a:off x="1158095" y="2279147"/>
            <a:ext cx="611876" cy="113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23BE4F9-7BD7-0D28-F7FD-AB0408CC577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flipH="1">
            <a:off x="1010995" y="2393050"/>
            <a:ext cx="147100" cy="101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F009981-FD07-CD27-8273-59F41247C2F8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007517" y="2517831"/>
            <a:ext cx="347887" cy="1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4B18D36-2D55-173D-B294-3B93402AD355}"/>
              </a:ext>
            </a:extLst>
          </p:cNvPr>
          <p:cNvCxnSpPr>
            <a:cxnSpLocks/>
            <a:stCxn id="75" idx="2"/>
            <a:endCxn id="78" idx="1"/>
          </p:cNvCxnSpPr>
          <p:nvPr/>
        </p:nvCxnSpPr>
        <p:spPr>
          <a:xfrm>
            <a:off x="1355404" y="2628850"/>
            <a:ext cx="422850" cy="99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F4714BCC-1677-C5A6-EB98-96690FE1F9B4}"/>
              </a:ext>
            </a:extLst>
          </p:cNvPr>
          <p:cNvCxnSpPr>
            <a:cxnSpLocks/>
            <a:stCxn id="78" idx="6"/>
            <a:endCxn id="79" idx="7"/>
          </p:cNvCxnSpPr>
          <p:nvPr/>
        </p:nvCxnSpPr>
        <p:spPr>
          <a:xfrm flipH="1">
            <a:off x="1718843" y="2741199"/>
            <a:ext cx="90139" cy="108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E5630D5-B3B2-2983-CEB9-927033C77379}"/>
              </a:ext>
            </a:extLst>
          </p:cNvPr>
          <p:cNvCxnSpPr>
            <a:cxnSpLocks/>
            <a:stCxn id="16" idx="6"/>
            <a:endCxn id="187" idx="1"/>
          </p:cNvCxnSpPr>
          <p:nvPr/>
        </p:nvCxnSpPr>
        <p:spPr>
          <a:xfrm>
            <a:off x="1621248" y="1060703"/>
            <a:ext cx="1005715" cy="46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63DBB170-DA97-7835-1EB7-098E52AA92A4}"/>
              </a:ext>
            </a:extLst>
          </p:cNvPr>
          <p:cNvCxnSpPr>
            <a:cxnSpLocks/>
            <a:stCxn id="17" idx="1"/>
            <a:endCxn id="188" idx="1"/>
          </p:cNvCxnSpPr>
          <p:nvPr/>
        </p:nvCxnSpPr>
        <p:spPr>
          <a:xfrm>
            <a:off x="1486410" y="1148272"/>
            <a:ext cx="1132013" cy="791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91CDB749-C544-BBF1-4260-1AA2D3652AD1}"/>
              </a:ext>
            </a:extLst>
          </p:cNvPr>
          <p:cNvCxnSpPr>
            <a:cxnSpLocks/>
            <a:stCxn id="18" idx="3"/>
            <a:endCxn id="189" idx="1"/>
          </p:cNvCxnSpPr>
          <p:nvPr/>
        </p:nvCxnSpPr>
        <p:spPr>
          <a:xfrm>
            <a:off x="1230568" y="1280984"/>
            <a:ext cx="1421745" cy="1041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104C7D7-1540-0941-B9AD-C9EAA66FF815}"/>
                  </a:ext>
                </a:extLst>
              </p:cNvPr>
              <p:cNvSpPr txBox="1"/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104C7D7-1540-0941-B9AD-C9EAA66F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blipFill>
                <a:blip r:embed="rId2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D79A8FD-C571-20D9-2FC1-C05420EF0633}"/>
                  </a:ext>
                </a:extLst>
              </p:cNvPr>
              <p:cNvSpPr txBox="1"/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D79A8FD-C571-20D9-2FC1-C05420EF0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blipFill>
                <a:blip r:embed="rId3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21AFEA5-E2B6-898E-BF25-60529E664626}"/>
                  </a:ext>
                </a:extLst>
              </p:cNvPr>
              <p:cNvSpPr txBox="1"/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21AFEA5-E2B6-898E-BF25-60529E66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blipFill>
                <a:blip r:embed="rId4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22FA062-5CBE-EFBE-2166-8EEFE8DB55DF}"/>
                  </a:ext>
                </a:extLst>
              </p:cNvPr>
              <p:cNvSpPr txBox="1"/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22FA062-5CBE-EFBE-2166-8EEFE8DB5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blipFill>
                <a:blip r:embed="rId5"/>
                <a:stretch>
                  <a:fillRect l="-460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82A8612-2537-5D22-1E77-093F5B347C01}"/>
                  </a:ext>
                </a:extLst>
              </p:cNvPr>
              <p:cNvSpPr txBox="1"/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82A8612-2537-5D22-1E77-093F5B34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blipFill>
                <a:blip r:embed="rId6"/>
                <a:stretch>
                  <a:fillRect l="-4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타원 198">
            <a:extLst>
              <a:ext uri="{FF2B5EF4-FFF2-40B4-BE49-F238E27FC236}">
                <a16:creationId xmlns:a16="http://schemas.microsoft.com/office/drawing/2014/main" id="{1C927981-E58B-FDC4-90BA-0798B3EB77C5}"/>
              </a:ext>
            </a:extLst>
          </p:cNvPr>
          <p:cNvSpPr/>
          <p:nvPr/>
        </p:nvSpPr>
        <p:spPr>
          <a:xfrm>
            <a:off x="2980023" y="277381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7FE989F-44C4-634F-D53D-1EEEFB50275D}"/>
              </a:ext>
            </a:extLst>
          </p:cNvPr>
          <p:cNvSpPr/>
          <p:nvPr/>
        </p:nvSpPr>
        <p:spPr>
          <a:xfrm>
            <a:off x="2980023" y="30444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A77468A-1844-1C6B-C037-4C169E05123E}"/>
              </a:ext>
            </a:extLst>
          </p:cNvPr>
          <p:cNvSpPr/>
          <p:nvPr/>
        </p:nvSpPr>
        <p:spPr>
          <a:xfrm>
            <a:off x="2980023" y="331167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16C6724-A5CC-7931-FB5F-3623FE9CF154}"/>
              </a:ext>
            </a:extLst>
          </p:cNvPr>
          <p:cNvSpPr/>
          <p:nvPr/>
        </p:nvSpPr>
        <p:spPr>
          <a:xfrm>
            <a:off x="2980022" y="35854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075A14B-43F6-F899-B698-E890F5543D53}"/>
              </a:ext>
            </a:extLst>
          </p:cNvPr>
          <p:cNvSpPr/>
          <p:nvPr/>
        </p:nvSpPr>
        <p:spPr>
          <a:xfrm>
            <a:off x="2980022" y="385978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DF4E30B4-AC0D-B945-9381-006507FA1261}"/>
              </a:ext>
            </a:extLst>
          </p:cNvPr>
          <p:cNvSpPr/>
          <p:nvPr/>
        </p:nvSpPr>
        <p:spPr>
          <a:xfrm>
            <a:off x="2980022" y="41286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9ACC170-1566-5F09-B34C-4F409691D215}"/>
              </a:ext>
            </a:extLst>
          </p:cNvPr>
          <p:cNvSpPr/>
          <p:nvPr/>
        </p:nvSpPr>
        <p:spPr>
          <a:xfrm>
            <a:off x="2980022" y="43994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3954BD1-5FCB-114A-D270-E016D127F091}"/>
                  </a:ext>
                </a:extLst>
              </p:cNvPr>
              <p:cNvSpPr txBox="1"/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3954BD1-5FCB-114A-D270-E016D127F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blipFill>
                <a:blip r:embed="rId7"/>
                <a:stretch>
                  <a:fillRect l="-7692" r="-659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62427D9-9B89-CC83-CF82-A6E420E89C63}"/>
                  </a:ext>
                </a:extLst>
              </p:cNvPr>
              <p:cNvSpPr txBox="1"/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𝐼𝑚𝑎𝑔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62427D9-9B89-CC83-CF82-A6E420E89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9E74F84-ADB6-2817-BE15-184384F1E4CD}"/>
              </a:ext>
            </a:extLst>
          </p:cNvPr>
          <p:cNvCxnSpPr>
            <a:cxnSpLocks/>
            <a:stCxn id="79" idx="3"/>
            <a:endCxn id="80" idx="7"/>
          </p:cNvCxnSpPr>
          <p:nvPr/>
        </p:nvCxnSpPr>
        <p:spPr>
          <a:xfrm flipH="1">
            <a:off x="1535436" y="2874701"/>
            <a:ext cx="157951" cy="69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B458E70B-9B25-636D-F59E-3542019A6743}"/>
              </a:ext>
            </a:extLst>
          </p:cNvPr>
          <p:cNvCxnSpPr>
            <a:cxnSpLocks/>
            <a:stCxn id="80" idx="4"/>
            <a:endCxn id="81" idx="4"/>
          </p:cNvCxnSpPr>
          <p:nvPr/>
        </p:nvCxnSpPr>
        <p:spPr>
          <a:xfrm>
            <a:off x="1522708" y="2974573"/>
            <a:ext cx="18000" cy="103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BD398302-8128-642E-9C03-99F39B6C3F03}"/>
              </a:ext>
            </a:extLst>
          </p:cNvPr>
          <p:cNvCxnSpPr>
            <a:cxnSpLocks/>
            <a:stCxn id="81" idx="1"/>
            <a:endCxn id="82" idx="5"/>
          </p:cNvCxnSpPr>
          <p:nvPr/>
        </p:nvCxnSpPr>
        <p:spPr>
          <a:xfrm>
            <a:off x="1527980" y="3047610"/>
            <a:ext cx="77421" cy="138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080FAFF5-0423-1950-A27C-24F35FFE1D12}"/>
              </a:ext>
            </a:extLst>
          </p:cNvPr>
          <p:cNvCxnSpPr>
            <a:cxnSpLocks/>
            <a:stCxn id="82" idx="1"/>
            <a:endCxn id="83" idx="4"/>
          </p:cNvCxnSpPr>
          <p:nvPr/>
        </p:nvCxnSpPr>
        <p:spPr>
          <a:xfrm>
            <a:off x="1579945" y="3160714"/>
            <a:ext cx="49844" cy="151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251A507A-A19C-E1B8-AA7B-92BCA278B924}"/>
              </a:ext>
            </a:extLst>
          </p:cNvPr>
          <p:cNvCxnSpPr>
            <a:cxnSpLocks/>
            <a:stCxn id="83" idx="0"/>
            <a:endCxn id="84" idx="3"/>
          </p:cNvCxnSpPr>
          <p:nvPr/>
        </p:nvCxnSpPr>
        <p:spPr>
          <a:xfrm flipH="1">
            <a:off x="1575977" y="3276699"/>
            <a:ext cx="53812" cy="14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5BB3652-589E-0DA3-BCCF-79573B662B6C}"/>
              </a:ext>
            </a:extLst>
          </p:cNvPr>
          <p:cNvCxnSpPr>
            <a:cxnSpLocks/>
            <a:stCxn id="84" idx="1"/>
            <a:endCxn id="85" idx="4"/>
          </p:cNvCxnSpPr>
          <p:nvPr/>
        </p:nvCxnSpPr>
        <p:spPr>
          <a:xfrm>
            <a:off x="1575977" y="3398272"/>
            <a:ext cx="53812" cy="175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DD74FA0C-A960-BBF0-4C9F-2BFE36A4C70B}"/>
              </a:ext>
            </a:extLst>
          </p:cNvPr>
          <p:cNvCxnSpPr>
            <a:cxnSpLocks/>
            <a:stCxn id="85" idx="7"/>
            <a:endCxn id="106" idx="3"/>
          </p:cNvCxnSpPr>
          <p:nvPr/>
        </p:nvCxnSpPr>
        <p:spPr>
          <a:xfrm flipH="1">
            <a:off x="1478891" y="3543221"/>
            <a:ext cx="163626" cy="1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84E4CD7B-F2A0-AD5F-3691-F6D7909FE342}"/>
              </a:ext>
            </a:extLst>
          </p:cNvPr>
          <p:cNvCxnSpPr>
            <a:cxnSpLocks/>
            <a:stCxn id="106" idx="7"/>
            <a:endCxn id="107" idx="3"/>
          </p:cNvCxnSpPr>
          <p:nvPr/>
        </p:nvCxnSpPr>
        <p:spPr>
          <a:xfrm flipH="1">
            <a:off x="1349944" y="3644584"/>
            <a:ext cx="154403" cy="123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FDBEA604-1DD4-882B-099D-BA2DBDAEC6AD}"/>
              </a:ext>
            </a:extLst>
          </p:cNvPr>
          <p:cNvCxnSpPr>
            <a:cxnSpLocks/>
            <a:stCxn id="107" idx="7"/>
            <a:endCxn id="108" idx="3"/>
          </p:cNvCxnSpPr>
          <p:nvPr/>
        </p:nvCxnSpPr>
        <p:spPr>
          <a:xfrm flipH="1">
            <a:off x="1241036" y="3742884"/>
            <a:ext cx="134364" cy="13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AB7B7DDE-89B5-6129-0550-AA04893D1986}"/>
              </a:ext>
            </a:extLst>
          </p:cNvPr>
          <p:cNvCxnSpPr>
            <a:cxnSpLocks/>
            <a:stCxn id="108" idx="2"/>
            <a:endCxn id="109" idx="5"/>
          </p:cNvCxnSpPr>
          <p:nvPr/>
        </p:nvCxnSpPr>
        <p:spPr>
          <a:xfrm>
            <a:off x="1235764" y="3860387"/>
            <a:ext cx="139636" cy="11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BE2D17B-9664-A7CE-33C9-B145A3B88A19}"/>
              </a:ext>
            </a:extLst>
          </p:cNvPr>
          <p:cNvCxnSpPr>
            <a:cxnSpLocks/>
            <a:stCxn id="109" idx="1"/>
            <a:endCxn id="110" idx="5"/>
          </p:cNvCxnSpPr>
          <p:nvPr/>
        </p:nvCxnSpPr>
        <p:spPr>
          <a:xfrm>
            <a:off x="1349944" y="3951424"/>
            <a:ext cx="150489" cy="12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372921F-D4A5-22AC-F816-10BF9B52B66B}"/>
              </a:ext>
            </a:extLst>
          </p:cNvPr>
          <p:cNvCxnSpPr>
            <a:cxnSpLocks/>
            <a:stCxn id="110" idx="2"/>
            <a:endCxn id="111" idx="5"/>
          </p:cNvCxnSpPr>
          <p:nvPr/>
        </p:nvCxnSpPr>
        <p:spPr>
          <a:xfrm>
            <a:off x="1469705" y="4060412"/>
            <a:ext cx="235901" cy="11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6E9A2F41-DBF8-B33B-219F-BF9714E0C54F}"/>
              </a:ext>
            </a:extLst>
          </p:cNvPr>
          <p:cNvCxnSpPr>
            <a:cxnSpLocks/>
            <a:stCxn id="111" idx="1"/>
            <a:endCxn id="112" idx="5"/>
          </p:cNvCxnSpPr>
          <p:nvPr/>
        </p:nvCxnSpPr>
        <p:spPr>
          <a:xfrm>
            <a:off x="1680150" y="4149410"/>
            <a:ext cx="111322" cy="142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DB6A84FC-BB0F-F87C-21C0-B72FE9DFC8B8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H="1">
            <a:off x="1641064" y="4266752"/>
            <a:ext cx="150408" cy="139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3C1F9A72-76B1-C70B-FE96-CC7C84B63EAD}"/>
              </a:ext>
            </a:extLst>
          </p:cNvPr>
          <p:cNvCxnSpPr>
            <a:cxnSpLocks/>
            <a:stCxn id="113" idx="7"/>
            <a:endCxn id="114" idx="3"/>
          </p:cNvCxnSpPr>
          <p:nvPr/>
        </p:nvCxnSpPr>
        <p:spPr>
          <a:xfrm flipH="1">
            <a:off x="1512334" y="4381059"/>
            <a:ext cx="154186" cy="131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EC31E0DE-8FF1-CAD6-5C19-2B17C5864F86}"/>
              </a:ext>
            </a:extLst>
          </p:cNvPr>
          <p:cNvCxnSpPr>
            <a:cxnSpLocks/>
            <a:stCxn id="114" idx="1"/>
            <a:endCxn id="115" idx="4"/>
          </p:cNvCxnSpPr>
          <p:nvPr/>
        </p:nvCxnSpPr>
        <p:spPr>
          <a:xfrm>
            <a:off x="1512334" y="4486993"/>
            <a:ext cx="42048" cy="147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CF2D0C3E-BF97-D163-A1E2-0D0B2F2D5270}"/>
              </a:ext>
            </a:extLst>
          </p:cNvPr>
          <p:cNvCxnSpPr>
            <a:cxnSpLocks/>
            <a:stCxn id="115" idx="1"/>
            <a:endCxn id="116" idx="5"/>
          </p:cNvCxnSpPr>
          <p:nvPr/>
        </p:nvCxnSpPr>
        <p:spPr>
          <a:xfrm>
            <a:off x="1541654" y="4603846"/>
            <a:ext cx="96908" cy="126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DBD4E65F-959C-0619-EED8-57ECFF80CD4A}"/>
              </a:ext>
            </a:extLst>
          </p:cNvPr>
          <p:cNvCxnSpPr>
            <a:cxnSpLocks/>
            <a:endCxn id="118" idx="4"/>
          </p:cNvCxnSpPr>
          <p:nvPr/>
        </p:nvCxnSpPr>
        <p:spPr>
          <a:xfrm flipH="1">
            <a:off x="1576708" y="4707137"/>
            <a:ext cx="51097" cy="157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A53176AA-8D22-8DFE-33D9-4FAC2716622B}"/>
              </a:ext>
            </a:extLst>
          </p:cNvPr>
          <p:cNvCxnSpPr>
            <a:cxnSpLocks/>
            <a:stCxn id="118" idx="0"/>
            <a:endCxn id="119" idx="5"/>
          </p:cNvCxnSpPr>
          <p:nvPr/>
        </p:nvCxnSpPr>
        <p:spPr>
          <a:xfrm>
            <a:off x="1576708" y="4828225"/>
            <a:ext cx="42482" cy="167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FEE0EAAB-0C94-7A21-79B5-DE114FF3D6F1}"/>
              </a:ext>
            </a:extLst>
          </p:cNvPr>
          <p:cNvCxnSpPr>
            <a:cxnSpLocks/>
            <a:stCxn id="119" idx="1"/>
            <a:endCxn id="191" idx="1"/>
          </p:cNvCxnSpPr>
          <p:nvPr/>
        </p:nvCxnSpPr>
        <p:spPr>
          <a:xfrm>
            <a:off x="1593734" y="4970559"/>
            <a:ext cx="1033229" cy="348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E0314228-F91D-1B5E-E1C9-0419AD39B82C}"/>
              </a:ext>
            </a:extLst>
          </p:cNvPr>
          <p:cNvCxnSpPr>
            <a:cxnSpLocks/>
            <a:stCxn id="118" idx="2"/>
            <a:endCxn id="190" idx="1"/>
          </p:cNvCxnSpPr>
          <p:nvPr/>
        </p:nvCxnSpPr>
        <p:spPr>
          <a:xfrm>
            <a:off x="1558708" y="4846225"/>
            <a:ext cx="1058657" cy="42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정육면체 285">
            <a:extLst>
              <a:ext uri="{FF2B5EF4-FFF2-40B4-BE49-F238E27FC236}">
                <a16:creationId xmlns:a16="http://schemas.microsoft.com/office/drawing/2014/main" id="{E9DF195A-5A04-BE4A-F99B-4CAB8EC1F0B6}"/>
              </a:ext>
            </a:extLst>
          </p:cNvPr>
          <p:cNvSpPr/>
          <p:nvPr/>
        </p:nvSpPr>
        <p:spPr>
          <a:xfrm>
            <a:off x="3570039" y="1341525"/>
            <a:ext cx="754872" cy="3970499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6DB0732F-2A17-ECEF-96FF-74263889B45A}"/>
              </a:ext>
            </a:extLst>
          </p:cNvPr>
          <p:cNvCxnSpPr>
            <a:cxnSpLocks/>
          </p:cNvCxnSpPr>
          <p:nvPr/>
        </p:nvCxnSpPr>
        <p:spPr>
          <a:xfrm flipH="1">
            <a:off x="3853116" y="1347686"/>
            <a:ext cx="188718" cy="188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5403BC7F-9DEA-738A-F516-1505F1B570D2}"/>
              </a:ext>
            </a:extLst>
          </p:cNvPr>
          <p:cNvCxnSpPr>
            <a:cxnSpLocks/>
            <a:stCxn id="286" idx="1"/>
            <a:endCxn id="286" idx="3"/>
          </p:cNvCxnSpPr>
          <p:nvPr/>
        </p:nvCxnSpPr>
        <p:spPr>
          <a:xfrm>
            <a:off x="3853116" y="1530243"/>
            <a:ext cx="0" cy="378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4F2A2048-9C71-B270-BBF3-344B3D8167A9}"/>
              </a:ext>
            </a:extLst>
          </p:cNvPr>
          <p:cNvCxnSpPr>
            <a:cxnSpLocks/>
          </p:cNvCxnSpPr>
          <p:nvPr/>
        </p:nvCxnSpPr>
        <p:spPr>
          <a:xfrm>
            <a:off x="3577742" y="1803308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6BFD8A94-D278-324A-12D4-524ACDB1C437}"/>
              </a:ext>
            </a:extLst>
          </p:cNvPr>
          <p:cNvCxnSpPr>
            <a:cxnSpLocks/>
          </p:cNvCxnSpPr>
          <p:nvPr/>
        </p:nvCxnSpPr>
        <p:spPr>
          <a:xfrm flipV="1">
            <a:off x="4134376" y="1655383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타원 396">
            <a:extLst>
              <a:ext uri="{FF2B5EF4-FFF2-40B4-BE49-F238E27FC236}">
                <a16:creationId xmlns:a16="http://schemas.microsoft.com/office/drawing/2014/main" id="{498DF277-EBB1-ABEA-03F7-4573EC4AB735}"/>
              </a:ext>
            </a:extLst>
          </p:cNvPr>
          <p:cNvSpPr/>
          <p:nvPr/>
        </p:nvSpPr>
        <p:spPr>
          <a:xfrm>
            <a:off x="3630516" y="15701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0F7FCB0D-7458-1C97-6DDF-19272C4DC17A}"/>
              </a:ext>
            </a:extLst>
          </p:cNvPr>
          <p:cNvSpPr/>
          <p:nvPr/>
        </p:nvSpPr>
        <p:spPr>
          <a:xfrm>
            <a:off x="4775617" y="137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A2F0EE4D-A8DF-82B3-62DA-F0D98589ECF0}"/>
              </a:ext>
            </a:extLst>
          </p:cNvPr>
          <p:cNvSpPr/>
          <p:nvPr/>
        </p:nvSpPr>
        <p:spPr>
          <a:xfrm>
            <a:off x="4775617" y="172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54D914E5-8A0A-3AFB-DB57-23B5FF24DC88}"/>
              </a:ext>
            </a:extLst>
          </p:cNvPr>
          <p:cNvSpPr/>
          <p:nvPr/>
        </p:nvSpPr>
        <p:spPr>
          <a:xfrm>
            <a:off x="4783538" y="208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6B4B978-DC23-3320-7BAE-B59C3C396094}"/>
              </a:ext>
            </a:extLst>
          </p:cNvPr>
          <p:cNvSpPr/>
          <p:nvPr/>
        </p:nvSpPr>
        <p:spPr>
          <a:xfrm>
            <a:off x="4828978" y="259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F153103B-8689-3B49-C8E3-1702A14F5099}"/>
              </a:ext>
            </a:extLst>
          </p:cNvPr>
          <p:cNvSpPr/>
          <p:nvPr/>
        </p:nvSpPr>
        <p:spPr>
          <a:xfrm>
            <a:off x="4828978" y="286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4BEE1B3-0C61-A726-2B61-FDD9CE5987E2}"/>
              </a:ext>
            </a:extLst>
          </p:cNvPr>
          <p:cNvSpPr/>
          <p:nvPr/>
        </p:nvSpPr>
        <p:spPr>
          <a:xfrm>
            <a:off x="4828978" y="313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7665A2CF-1BCB-C087-3EE8-9EBD862C45A9}"/>
              </a:ext>
            </a:extLst>
          </p:cNvPr>
          <p:cNvSpPr/>
          <p:nvPr/>
        </p:nvSpPr>
        <p:spPr>
          <a:xfrm>
            <a:off x="4828978" y="340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F229E67-5DDA-4E35-9E4B-0A36FE0C316F}"/>
              </a:ext>
            </a:extLst>
          </p:cNvPr>
          <p:cNvSpPr/>
          <p:nvPr/>
        </p:nvSpPr>
        <p:spPr>
          <a:xfrm>
            <a:off x="4828977" y="367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B092A426-4AD4-A4B6-24D3-812D180A277F}"/>
              </a:ext>
            </a:extLst>
          </p:cNvPr>
          <p:cNvSpPr/>
          <p:nvPr/>
        </p:nvSpPr>
        <p:spPr>
          <a:xfrm>
            <a:off x="4828977" y="394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1B984F82-D7F2-39B2-ED7B-C703840C76D4}"/>
              </a:ext>
            </a:extLst>
          </p:cNvPr>
          <p:cNvSpPr/>
          <p:nvPr/>
        </p:nvSpPr>
        <p:spPr>
          <a:xfrm>
            <a:off x="4828977" y="421726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022755A9-8B21-D529-A89A-C0B7F72FAF4A}"/>
              </a:ext>
            </a:extLst>
          </p:cNvPr>
          <p:cNvSpPr/>
          <p:nvPr/>
        </p:nvSpPr>
        <p:spPr>
          <a:xfrm>
            <a:off x="4828977" y="4488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A0EEFDA6-DA1C-9758-9A2C-0B61F43E7449}"/>
              </a:ext>
            </a:extLst>
          </p:cNvPr>
          <p:cNvSpPr/>
          <p:nvPr/>
        </p:nvSpPr>
        <p:spPr>
          <a:xfrm>
            <a:off x="4775617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9AE7CEC-CC23-9ABF-34F8-EDD7FD8B4C9F}"/>
              </a:ext>
            </a:extLst>
          </p:cNvPr>
          <p:cNvSpPr/>
          <p:nvPr/>
        </p:nvSpPr>
        <p:spPr>
          <a:xfrm>
            <a:off x="4775617" y="51568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직선 화살표 연결선 420">
            <a:extLst>
              <a:ext uri="{FF2B5EF4-FFF2-40B4-BE49-F238E27FC236}">
                <a16:creationId xmlns:a16="http://schemas.microsoft.com/office/drawing/2014/main" id="{92D8403B-FC98-EB8F-A139-70C59D604932}"/>
              </a:ext>
            </a:extLst>
          </p:cNvPr>
          <p:cNvCxnSpPr>
            <a:cxnSpLocks/>
            <a:endCxn id="398" idx="2"/>
          </p:cNvCxnSpPr>
          <p:nvPr/>
        </p:nvCxnSpPr>
        <p:spPr>
          <a:xfrm flipV="1">
            <a:off x="3818679" y="1461638"/>
            <a:ext cx="956938" cy="192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6A929308-0530-342A-0E2F-07B20FD2CDF8}"/>
              </a:ext>
            </a:extLst>
          </p:cNvPr>
          <p:cNvCxnSpPr>
            <a:cxnSpLocks/>
          </p:cNvCxnSpPr>
          <p:nvPr/>
        </p:nvCxnSpPr>
        <p:spPr>
          <a:xfrm>
            <a:off x="3576191" y="2079649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10D1FE9D-FB84-F043-97B4-EB9B2D41FF5E}"/>
              </a:ext>
            </a:extLst>
          </p:cNvPr>
          <p:cNvCxnSpPr>
            <a:cxnSpLocks/>
          </p:cNvCxnSpPr>
          <p:nvPr/>
        </p:nvCxnSpPr>
        <p:spPr>
          <a:xfrm flipV="1">
            <a:off x="4132825" y="1931724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타원 433">
            <a:extLst>
              <a:ext uri="{FF2B5EF4-FFF2-40B4-BE49-F238E27FC236}">
                <a16:creationId xmlns:a16="http://schemas.microsoft.com/office/drawing/2014/main" id="{79BB08B3-15DE-3974-88EF-BF5D4FA8671D}"/>
              </a:ext>
            </a:extLst>
          </p:cNvPr>
          <p:cNvSpPr/>
          <p:nvPr/>
        </p:nvSpPr>
        <p:spPr>
          <a:xfrm>
            <a:off x="3628965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97DC4739-2C09-7BBF-00B0-0086F9528E00}"/>
              </a:ext>
            </a:extLst>
          </p:cNvPr>
          <p:cNvCxnSpPr>
            <a:cxnSpLocks/>
          </p:cNvCxnSpPr>
          <p:nvPr/>
        </p:nvCxnSpPr>
        <p:spPr>
          <a:xfrm>
            <a:off x="3576191" y="236715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D1198779-77D9-FE46-C0D7-1CCA4B02280C}"/>
              </a:ext>
            </a:extLst>
          </p:cNvPr>
          <p:cNvCxnSpPr>
            <a:cxnSpLocks/>
          </p:cNvCxnSpPr>
          <p:nvPr/>
        </p:nvCxnSpPr>
        <p:spPr>
          <a:xfrm flipV="1">
            <a:off x="4132825" y="221922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타원 437">
            <a:extLst>
              <a:ext uri="{FF2B5EF4-FFF2-40B4-BE49-F238E27FC236}">
                <a16:creationId xmlns:a16="http://schemas.microsoft.com/office/drawing/2014/main" id="{6A5CD232-F8CE-2F45-5AB0-CCC5DB3D05E7}"/>
              </a:ext>
            </a:extLst>
          </p:cNvPr>
          <p:cNvSpPr/>
          <p:nvPr/>
        </p:nvSpPr>
        <p:spPr>
          <a:xfrm>
            <a:off x="3628965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6F8E50EB-79E1-C7B4-D974-69B5FAF9FC16}"/>
              </a:ext>
            </a:extLst>
          </p:cNvPr>
          <p:cNvSpPr/>
          <p:nvPr/>
        </p:nvSpPr>
        <p:spPr>
          <a:xfrm>
            <a:off x="3818680" y="27087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A65C90F9-0E4E-1B72-4952-14935CA5F946}"/>
              </a:ext>
            </a:extLst>
          </p:cNvPr>
          <p:cNvSpPr/>
          <p:nvPr/>
        </p:nvSpPr>
        <p:spPr>
          <a:xfrm>
            <a:off x="3818680" y="297936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69737568-C394-C486-5C7C-EA035E60FA53}"/>
              </a:ext>
            </a:extLst>
          </p:cNvPr>
          <p:cNvSpPr/>
          <p:nvPr/>
        </p:nvSpPr>
        <p:spPr>
          <a:xfrm>
            <a:off x="3818680" y="324659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7BD816C4-231A-A90A-E4D5-2CF62E55BE2A}"/>
              </a:ext>
            </a:extLst>
          </p:cNvPr>
          <p:cNvSpPr/>
          <p:nvPr/>
        </p:nvSpPr>
        <p:spPr>
          <a:xfrm>
            <a:off x="3818679" y="352037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176955CB-C942-7F0C-036F-9D63A5FDBE6D}"/>
              </a:ext>
            </a:extLst>
          </p:cNvPr>
          <p:cNvSpPr/>
          <p:nvPr/>
        </p:nvSpPr>
        <p:spPr>
          <a:xfrm>
            <a:off x="3818679" y="379471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B3D33D00-D517-059B-FF97-0CFE8C4F6066}"/>
              </a:ext>
            </a:extLst>
          </p:cNvPr>
          <p:cNvSpPr/>
          <p:nvPr/>
        </p:nvSpPr>
        <p:spPr>
          <a:xfrm>
            <a:off x="3818679" y="40635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75342C2-0433-89EB-3CA2-D2175797AA9A}"/>
              </a:ext>
            </a:extLst>
          </p:cNvPr>
          <p:cNvSpPr/>
          <p:nvPr/>
        </p:nvSpPr>
        <p:spPr>
          <a:xfrm>
            <a:off x="3818679" y="43343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E5719370-7440-EB55-0C79-B89124325677}"/>
              </a:ext>
            </a:extLst>
          </p:cNvPr>
          <p:cNvCxnSpPr>
            <a:cxnSpLocks/>
          </p:cNvCxnSpPr>
          <p:nvPr/>
        </p:nvCxnSpPr>
        <p:spPr>
          <a:xfrm>
            <a:off x="3571852" y="4758153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15EBB8E2-AC29-FF98-4F51-7C35662376DA}"/>
              </a:ext>
            </a:extLst>
          </p:cNvPr>
          <p:cNvCxnSpPr>
            <a:cxnSpLocks/>
          </p:cNvCxnSpPr>
          <p:nvPr/>
        </p:nvCxnSpPr>
        <p:spPr>
          <a:xfrm flipV="1">
            <a:off x="4128486" y="4610228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BFC374FD-879D-CC22-A757-B74DC0798140}"/>
              </a:ext>
            </a:extLst>
          </p:cNvPr>
          <p:cNvCxnSpPr>
            <a:cxnSpLocks/>
          </p:cNvCxnSpPr>
          <p:nvPr/>
        </p:nvCxnSpPr>
        <p:spPr>
          <a:xfrm>
            <a:off x="3570301" y="503449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53154BA-3BA2-0BFD-4E39-30736505C7AD}"/>
              </a:ext>
            </a:extLst>
          </p:cNvPr>
          <p:cNvCxnSpPr>
            <a:cxnSpLocks/>
          </p:cNvCxnSpPr>
          <p:nvPr/>
        </p:nvCxnSpPr>
        <p:spPr>
          <a:xfrm flipV="1">
            <a:off x="4126935" y="488656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타원 451">
            <a:extLst>
              <a:ext uri="{FF2B5EF4-FFF2-40B4-BE49-F238E27FC236}">
                <a16:creationId xmlns:a16="http://schemas.microsoft.com/office/drawing/2014/main" id="{5749133D-C076-039B-BD58-147DDD0BA77B}"/>
              </a:ext>
            </a:extLst>
          </p:cNvPr>
          <p:cNvSpPr/>
          <p:nvPr/>
        </p:nvSpPr>
        <p:spPr>
          <a:xfrm>
            <a:off x="3623075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9B877DD2-F46C-3BAE-8126-4235C6AAC7FD}"/>
              </a:ext>
            </a:extLst>
          </p:cNvPr>
          <p:cNvSpPr/>
          <p:nvPr/>
        </p:nvSpPr>
        <p:spPr>
          <a:xfrm>
            <a:off x="3623075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AD706AFF-548C-FD06-58E2-092AF7170756}"/>
              </a:ext>
            </a:extLst>
          </p:cNvPr>
          <p:cNvCxnSpPr>
            <a:cxnSpLocks/>
            <a:stCxn id="427" idx="6"/>
            <a:endCxn id="398" idx="2"/>
          </p:cNvCxnSpPr>
          <p:nvPr/>
        </p:nvCxnSpPr>
        <p:spPr>
          <a:xfrm flipV="1">
            <a:off x="4083885" y="1461638"/>
            <a:ext cx="691732" cy="202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화살표 연결선 465">
            <a:extLst>
              <a:ext uri="{FF2B5EF4-FFF2-40B4-BE49-F238E27FC236}">
                <a16:creationId xmlns:a16="http://schemas.microsoft.com/office/drawing/2014/main" id="{B150EE96-5A66-5B5E-2489-F5BB9FCD2274}"/>
              </a:ext>
            </a:extLst>
          </p:cNvPr>
          <p:cNvCxnSpPr>
            <a:cxnSpLocks/>
            <a:stCxn id="434" idx="6"/>
            <a:endCxn id="400" idx="2"/>
          </p:cNvCxnSpPr>
          <p:nvPr/>
        </p:nvCxnSpPr>
        <p:spPr>
          <a:xfrm flipV="1">
            <a:off x="3808965" y="1818793"/>
            <a:ext cx="966652" cy="117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3D2CDAA0-B237-E2C8-582C-FABDF3205C2F}"/>
              </a:ext>
            </a:extLst>
          </p:cNvPr>
          <p:cNvCxnSpPr>
            <a:cxnSpLocks/>
            <a:stCxn id="435" idx="6"/>
            <a:endCxn id="400" idx="2"/>
          </p:cNvCxnSpPr>
          <p:nvPr/>
        </p:nvCxnSpPr>
        <p:spPr>
          <a:xfrm flipV="1">
            <a:off x="4083123" y="1818793"/>
            <a:ext cx="692494" cy="117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화살표 연결선 471">
            <a:extLst>
              <a:ext uri="{FF2B5EF4-FFF2-40B4-BE49-F238E27FC236}">
                <a16:creationId xmlns:a16="http://schemas.microsoft.com/office/drawing/2014/main" id="{01024B08-ACDA-C49D-E89D-0837FDA578FD}"/>
              </a:ext>
            </a:extLst>
          </p:cNvPr>
          <p:cNvCxnSpPr>
            <a:cxnSpLocks/>
            <a:endCxn id="400" idx="2"/>
          </p:cNvCxnSpPr>
          <p:nvPr/>
        </p:nvCxnSpPr>
        <p:spPr>
          <a:xfrm>
            <a:off x="3817398" y="1664446"/>
            <a:ext cx="958219" cy="154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7EFB2CDB-12E1-FBC8-DE9D-70015A3D6852}"/>
              </a:ext>
            </a:extLst>
          </p:cNvPr>
          <p:cNvCxnSpPr>
            <a:cxnSpLocks/>
            <a:stCxn id="427" idx="6"/>
            <a:endCxn id="400" idx="2"/>
          </p:cNvCxnSpPr>
          <p:nvPr/>
        </p:nvCxnSpPr>
        <p:spPr>
          <a:xfrm>
            <a:off x="4083885" y="1664508"/>
            <a:ext cx="691732" cy="154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6F4004DB-0075-F72E-4858-372DAF461D6E}"/>
              </a:ext>
            </a:extLst>
          </p:cNvPr>
          <p:cNvCxnSpPr>
            <a:cxnSpLocks/>
            <a:endCxn id="402" idx="2"/>
          </p:cNvCxnSpPr>
          <p:nvPr/>
        </p:nvCxnSpPr>
        <p:spPr>
          <a:xfrm>
            <a:off x="3817398" y="1656517"/>
            <a:ext cx="966140" cy="514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화살표 연결선 481">
            <a:extLst>
              <a:ext uri="{FF2B5EF4-FFF2-40B4-BE49-F238E27FC236}">
                <a16:creationId xmlns:a16="http://schemas.microsoft.com/office/drawing/2014/main" id="{2EC9EB49-CE6D-62BD-A56A-FD7BCD59B38C}"/>
              </a:ext>
            </a:extLst>
          </p:cNvPr>
          <p:cNvCxnSpPr>
            <a:cxnSpLocks/>
            <a:endCxn id="402" idx="2"/>
          </p:cNvCxnSpPr>
          <p:nvPr/>
        </p:nvCxnSpPr>
        <p:spPr>
          <a:xfrm>
            <a:off x="4091780" y="1669679"/>
            <a:ext cx="691758" cy="50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화살표 연결선 484">
            <a:extLst>
              <a:ext uri="{FF2B5EF4-FFF2-40B4-BE49-F238E27FC236}">
                <a16:creationId xmlns:a16="http://schemas.microsoft.com/office/drawing/2014/main" id="{D1C6C9F6-4E67-19E2-9A97-95A2C47505E0}"/>
              </a:ext>
            </a:extLst>
          </p:cNvPr>
          <p:cNvCxnSpPr>
            <a:cxnSpLocks/>
            <a:stCxn id="397" idx="6"/>
            <a:endCxn id="418" idx="2"/>
          </p:cNvCxnSpPr>
          <p:nvPr/>
        </p:nvCxnSpPr>
        <p:spPr>
          <a:xfrm>
            <a:off x="3810516" y="1660146"/>
            <a:ext cx="965101" cy="3225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E75912E8-609B-9423-7C85-8A19362B84A4}"/>
              </a:ext>
            </a:extLst>
          </p:cNvPr>
          <p:cNvCxnSpPr>
            <a:cxnSpLocks/>
            <a:endCxn id="419" idx="2"/>
          </p:cNvCxnSpPr>
          <p:nvPr/>
        </p:nvCxnSpPr>
        <p:spPr>
          <a:xfrm>
            <a:off x="3815847" y="1653673"/>
            <a:ext cx="959770" cy="3593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직선 화살표 연결선 491">
            <a:extLst>
              <a:ext uri="{FF2B5EF4-FFF2-40B4-BE49-F238E27FC236}">
                <a16:creationId xmlns:a16="http://schemas.microsoft.com/office/drawing/2014/main" id="{28CE6A99-DCEB-9D7F-C104-19709E8FF799}"/>
              </a:ext>
            </a:extLst>
          </p:cNvPr>
          <p:cNvCxnSpPr>
            <a:cxnSpLocks/>
            <a:endCxn id="418" idx="2"/>
          </p:cNvCxnSpPr>
          <p:nvPr/>
        </p:nvCxnSpPr>
        <p:spPr>
          <a:xfrm>
            <a:off x="4091044" y="1666929"/>
            <a:ext cx="684573" cy="321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784731F6-ABDE-D0DC-B111-70C6329C235A}"/>
              </a:ext>
            </a:extLst>
          </p:cNvPr>
          <p:cNvCxnSpPr>
            <a:cxnSpLocks/>
            <a:endCxn id="419" idx="2"/>
          </p:cNvCxnSpPr>
          <p:nvPr/>
        </p:nvCxnSpPr>
        <p:spPr>
          <a:xfrm>
            <a:off x="4091044" y="1671751"/>
            <a:ext cx="684573" cy="3575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화살표 연결선 497">
            <a:extLst>
              <a:ext uri="{FF2B5EF4-FFF2-40B4-BE49-F238E27FC236}">
                <a16:creationId xmlns:a16="http://schemas.microsoft.com/office/drawing/2014/main" id="{72AC6EAC-FC91-08C2-ADEC-D7CD91200B5E}"/>
              </a:ext>
            </a:extLst>
          </p:cNvPr>
          <p:cNvCxnSpPr>
            <a:cxnSpLocks/>
            <a:stCxn id="434" idx="6"/>
            <a:endCxn id="398" idx="2"/>
          </p:cNvCxnSpPr>
          <p:nvPr/>
        </p:nvCxnSpPr>
        <p:spPr>
          <a:xfrm flipV="1">
            <a:off x="3808965" y="1461638"/>
            <a:ext cx="966652" cy="474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29A5C06-F9E5-5BB9-7938-F804EFF83877}"/>
              </a:ext>
            </a:extLst>
          </p:cNvPr>
          <p:cNvCxnSpPr>
            <a:cxnSpLocks/>
            <a:endCxn id="402" idx="2"/>
          </p:cNvCxnSpPr>
          <p:nvPr/>
        </p:nvCxnSpPr>
        <p:spPr>
          <a:xfrm>
            <a:off x="3815847" y="1925483"/>
            <a:ext cx="967691" cy="246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8718CAFF-19C3-7C32-C50D-6F6A2BC35013}"/>
              </a:ext>
            </a:extLst>
          </p:cNvPr>
          <p:cNvCxnSpPr>
            <a:cxnSpLocks/>
            <a:stCxn id="435" idx="6"/>
            <a:endCxn id="402" idx="2"/>
          </p:cNvCxnSpPr>
          <p:nvPr/>
        </p:nvCxnSpPr>
        <p:spPr>
          <a:xfrm>
            <a:off x="4083123" y="1936487"/>
            <a:ext cx="700415" cy="235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화살표 연결선 509">
            <a:extLst>
              <a:ext uri="{FF2B5EF4-FFF2-40B4-BE49-F238E27FC236}">
                <a16:creationId xmlns:a16="http://schemas.microsoft.com/office/drawing/2014/main" id="{F6913F42-7450-70A2-62A2-F7289FF97F15}"/>
              </a:ext>
            </a:extLst>
          </p:cNvPr>
          <p:cNvCxnSpPr>
            <a:cxnSpLocks/>
            <a:endCxn id="418" idx="2"/>
          </p:cNvCxnSpPr>
          <p:nvPr/>
        </p:nvCxnSpPr>
        <p:spPr>
          <a:xfrm>
            <a:off x="3815847" y="1928574"/>
            <a:ext cx="959770" cy="2956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2DA74E9A-A537-06F1-4A45-85500976C794}"/>
              </a:ext>
            </a:extLst>
          </p:cNvPr>
          <p:cNvCxnSpPr>
            <a:cxnSpLocks/>
            <a:endCxn id="418" idx="2"/>
          </p:cNvCxnSpPr>
          <p:nvPr/>
        </p:nvCxnSpPr>
        <p:spPr>
          <a:xfrm>
            <a:off x="4091044" y="1940694"/>
            <a:ext cx="684573" cy="2944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직선 화살표 연결선 515">
            <a:extLst>
              <a:ext uri="{FF2B5EF4-FFF2-40B4-BE49-F238E27FC236}">
                <a16:creationId xmlns:a16="http://schemas.microsoft.com/office/drawing/2014/main" id="{F4A7EDB8-4025-EA23-1033-628E7347460A}"/>
              </a:ext>
            </a:extLst>
          </p:cNvPr>
          <p:cNvCxnSpPr>
            <a:cxnSpLocks/>
            <a:stCxn id="434" idx="6"/>
            <a:endCxn id="419" idx="2"/>
          </p:cNvCxnSpPr>
          <p:nvPr/>
        </p:nvCxnSpPr>
        <p:spPr>
          <a:xfrm>
            <a:off x="3808965" y="1936487"/>
            <a:ext cx="966652" cy="3310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BF1D5508-B5F0-1DFE-F8DE-CE16EE166974}"/>
              </a:ext>
            </a:extLst>
          </p:cNvPr>
          <p:cNvCxnSpPr>
            <a:cxnSpLocks/>
            <a:stCxn id="435" idx="6"/>
            <a:endCxn id="419" idx="2"/>
          </p:cNvCxnSpPr>
          <p:nvPr/>
        </p:nvCxnSpPr>
        <p:spPr>
          <a:xfrm>
            <a:off x="4083123" y="1936487"/>
            <a:ext cx="692494" cy="3310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1CC8ADE9-A3AF-64AF-83DB-6FF6524DDDAB}"/>
              </a:ext>
            </a:extLst>
          </p:cNvPr>
          <p:cNvCxnSpPr>
            <a:cxnSpLocks/>
            <a:stCxn id="438" idx="6"/>
            <a:endCxn id="398" idx="2"/>
          </p:cNvCxnSpPr>
          <p:nvPr/>
        </p:nvCxnSpPr>
        <p:spPr>
          <a:xfrm flipV="1">
            <a:off x="3808965" y="1461638"/>
            <a:ext cx="966652" cy="762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6122ABDE-66EB-1418-F8C8-32131F675CA5}"/>
              </a:ext>
            </a:extLst>
          </p:cNvPr>
          <p:cNvCxnSpPr>
            <a:cxnSpLocks/>
            <a:stCxn id="439" idx="6"/>
            <a:endCxn id="398" idx="2"/>
          </p:cNvCxnSpPr>
          <p:nvPr/>
        </p:nvCxnSpPr>
        <p:spPr>
          <a:xfrm flipV="1">
            <a:off x="4083123" y="1461638"/>
            <a:ext cx="692494" cy="762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91DEED3A-C0BE-165E-9CF4-05C683C6AFB7}"/>
              </a:ext>
            </a:extLst>
          </p:cNvPr>
          <p:cNvCxnSpPr>
            <a:cxnSpLocks/>
            <a:stCxn id="438" idx="6"/>
            <a:endCxn id="400" idx="2"/>
          </p:cNvCxnSpPr>
          <p:nvPr/>
        </p:nvCxnSpPr>
        <p:spPr>
          <a:xfrm flipV="1">
            <a:off x="3808965" y="1818793"/>
            <a:ext cx="966652" cy="405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직선 화살표 연결선 530">
            <a:extLst>
              <a:ext uri="{FF2B5EF4-FFF2-40B4-BE49-F238E27FC236}">
                <a16:creationId xmlns:a16="http://schemas.microsoft.com/office/drawing/2014/main" id="{7C151F3F-6E77-805A-85A5-0E6EF638F9F7}"/>
              </a:ext>
            </a:extLst>
          </p:cNvPr>
          <p:cNvCxnSpPr>
            <a:cxnSpLocks/>
            <a:stCxn id="439" idx="6"/>
            <a:endCxn id="400" idx="2"/>
          </p:cNvCxnSpPr>
          <p:nvPr/>
        </p:nvCxnSpPr>
        <p:spPr>
          <a:xfrm flipV="1">
            <a:off x="4083123" y="1818793"/>
            <a:ext cx="692494" cy="405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화살표 연결선 533">
            <a:extLst>
              <a:ext uri="{FF2B5EF4-FFF2-40B4-BE49-F238E27FC236}">
                <a16:creationId xmlns:a16="http://schemas.microsoft.com/office/drawing/2014/main" id="{22494678-2ABB-160E-B39D-587ADCB2E28D}"/>
              </a:ext>
            </a:extLst>
          </p:cNvPr>
          <p:cNvCxnSpPr>
            <a:cxnSpLocks/>
            <a:endCxn id="402" idx="2"/>
          </p:cNvCxnSpPr>
          <p:nvPr/>
        </p:nvCxnSpPr>
        <p:spPr>
          <a:xfrm flipV="1">
            <a:off x="3815847" y="2171511"/>
            <a:ext cx="967691" cy="44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08A8F5E1-AA80-3A62-9847-D4D5D1EF88D8}"/>
              </a:ext>
            </a:extLst>
          </p:cNvPr>
          <p:cNvCxnSpPr>
            <a:cxnSpLocks/>
            <a:stCxn id="439" idx="6"/>
            <a:endCxn id="402" idx="2"/>
          </p:cNvCxnSpPr>
          <p:nvPr/>
        </p:nvCxnSpPr>
        <p:spPr>
          <a:xfrm flipV="1">
            <a:off x="4083123" y="2171511"/>
            <a:ext cx="700415" cy="52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화살표 연결선 539">
            <a:extLst>
              <a:ext uri="{FF2B5EF4-FFF2-40B4-BE49-F238E27FC236}">
                <a16:creationId xmlns:a16="http://schemas.microsoft.com/office/drawing/2014/main" id="{38571D66-3D8D-F70B-83F0-2DACAC560F78}"/>
              </a:ext>
            </a:extLst>
          </p:cNvPr>
          <p:cNvCxnSpPr>
            <a:cxnSpLocks/>
            <a:stCxn id="438" idx="6"/>
            <a:endCxn id="418" idx="2"/>
          </p:cNvCxnSpPr>
          <p:nvPr/>
        </p:nvCxnSpPr>
        <p:spPr>
          <a:xfrm>
            <a:off x="3808965" y="2223992"/>
            <a:ext cx="966652" cy="2661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화살표 연결선 542">
            <a:extLst>
              <a:ext uri="{FF2B5EF4-FFF2-40B4-BE49-F238E27FC236}">
                <a16:creationId xmlns:a16="http://schemas.microsoft.com/office/drawing/2014/main" id="{BB3FF167-D615-122D-9ECB-B8F76EE6D656}"/>
              </a:ext>
            </a:extLst>
          </p:cNvPr>
          <p:cNvCxnSpPr>
            <a:cxnSpLocks/>
            <a:endCxn id="418" idx="2"/>
          </p:cNvCxnSpPr>
          <p:nvPr/>
        </p:nvCxnSpPr>
        <p:spPr>
          <a:xfrm>
            <a:off x="4091044" y="2212009"/>
            <a:ext cx="684573" cy="2673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화살표 연결선 545">
            <a:extLst>
              <a:ext uri="{FF2B5EF4-FFF2-40B4-BE49-F238E27FC236}">
                <a16:creationId xmlns:a16="http://schemas.microsoft.com/office/drawing/2014/main" id="{0BBA5131-90ED-6820-F0A0-8AC489E02112}"/>
              </a:ext>
            </a:extLst>
          </p:cNvPr>
          <p:cNvCxnSpPr>
            <a:cxnSpLocks/>
            <a:stCxn id="438" idx="6"/>
            <a:endCxn id="419" idx="2"/>
          </p:cNvCxnSpPr>
          <p:nvPr/>
        </p:nvCxnSpPr>
        <p:spPr>
          <a:xfrm>
            <a:off x="3808965" y="2223992"/>
            <a:ext cx="966652" cy="302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화살표 연결선 548">
            <a:extLst>
              <a:ext uri="{FF2B5EF4-FFF2-40B4-BE49-F238E27FC236}">
                <a16:creationId xmlns:a16="http://schemas.microsoft.com/office/drawing/2014/main" id="{1FDA6519-1C08-FE29-031E-DFAAAEE30520}"/>
              </a:ext>
            </a:extLst>
          </p:cNvPr>
          <p:cNvCxnSpPr>
            <a:cxnSpLocks/>
            <a:stCxn id="439" idx="6"/>
            <a:endCxn id="419" idx="2"/>
          </p:cNvCxnSpPr>
          <p:nvPr/>
        </p:nvCxnSpPr>
        <p:spPr>
          <a:xfrm>
            <a:off x="4083123" y="2223992"/>
            <a:ext cx="692494" cy="302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화살표 연결선 551">
            <a:extLst>
              <a:ext uri="{FF2B5EF4-FFF2-40B4-BE49-F238E27FC236}">
                <a16:creationId xmlns:a16="http://schemas.microsoft.com/office/drawing/2014/main" id="{EDD08F57-6CFF-C812-AE3B-E1A8B6F9B328}"/>
              </a:ext>
            </a:extLst>
          </p:cNvPr>
          <p:cNvCxnSpPr>
            <a:cxnSpLocks/>
            <a:stCxn id="452" idx="6"/>
            <a:endCxn id="398" idx="2"/>
          </p:cNvCxnSpPr>
          <p:nvPr/>
        </p:nvCxnSpPr>
        <p:spPr>
          <a:xfrm flipV="1">
            <a:off x="3803075" y="1461638"/>
            <a:ext cx="972542" cy="3429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77E86BA2-AF98-E75B-3674-3094FF53CC1E}"/>
              </a:ext>
            </a:extLst>
          </p:cNvPr>
          <p:cNvCxnSpPr>
            <a:cxnSpLocks/>
            <a:stCxn id="453" idx="6"/>
          </p:cNvCxnSpPr>
          <p:nvPr/>
        </p:nvCxnSpPr>
        <p:spPr>
          <a:xfrm flipV="1">
            <a:off x="4077233" y="1496961"/>
            <a:ext cx="676668" cy="339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직선 화살표 연결선 557">
            <a:extLst>
              <a:ext uri="{FF2B5EF4-FFF2-40B4-BE49-F238E27FC236}">
                <a16:creationId xmlns:a16="http://schemas.microsoft.com/office/drawing/2014/main" id="{BD01AA01-67D4-0119-1489-3AECC63A52D1}"/>
              </a:ext>
            </a:extLst>
          </p:cNvPr>
          <p:cNvCxnSpPr>
            <a:cxnSpLocks/>
            <a:stCxn id="452" idx="6"/>
            <a:endCxn id="400" idx="2"/>
          </p:cNvCxnSpPr>
          <p:nvPr/>
        </p:nvCxnSpPr>
        <p:spPr>
          <a:xfrm flipV="1">
            <a:off x="3803075" y="1818793"/>
            <a:ext cx="972542" cy="3072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82B55F2D-0F48-F032-85A6-2D497AE62F80}"/>
              </a:ext>
            </a:extLst>
          </p:cNvPr>
          <p:cNvCxnSpPr>
            <a:cxnSpLocks/>
            <a:endCxn id="400" idx="2"/>
          </p:cNvCxnSpPr>
          <p:nvPr/>
        </p:nvCxnSpPr>
        <p:spPr>
          <a:xfrm flipV="1">
            <a:off x="4083885" y="1818793"/>
            <a:ext cx="691732" cy="3079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화살표 연결선 564">
            <a:extLst>
              <a:ext uri="{FF2B5EF4-FFF2-40B4-BE49-F238E27FC236}">
                <a16:creationId xmlns:a16="http://schemas.microsoft.com/office/drawing/2014/main" id="{F97A822C-F919-86EE-CC08-CACF433F5115}"/>
              </a:ext>
            </a:extLst>
          </p:cNvPr>
          <p:cNvCxnSpPr>
            <a:cxnSpLocks/>
            <a:stCxn id="452" idx="6"/>
            <a:endCxn id="402" idx="2"/>
          </p:cNvCxnSpPr>
          <p:nvPr/>
        </p:nvCxnSpPr>
        <p:spPr>
          <a:xfrm flipV="1">
            <a:off x="3803075" y="2171511"/>
            <a:ext cx="980463" cy="2719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36C03EAF-036B-290B-EC22-C60C0CAD90B8}"/>
              </a:ext>
            </a:extLst>
          </p:cNvPr>
          <p:cNvCxnSpPr>
            <a:cxnSpLocks/>
            <a:stCxn id="452" idx="6"/>
            <a:endCxn id="418" idx="2"/>
          </p:cNvCxnSpPr>
          <p:nvPr/>
        </p:nvCxnSpPr>
        <p:spPr>
          <a:xfrm flipV="1">
            <a:off x="3803075" y="4885308"/>
            <a:ext cx="972542" cy="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직선 화살표 연결선 570">
            <a:extLst>
              <a:ext uri="{FF2B5EF4-FFF2-40B4-BE49-F238E27FC236}">
                <a16:creationId xmlns:a16="http://schemas.microsoft.com/office/drawing/2014/main" id="{461A8606-E99F-65BB-960D-154548501625}"/>
              </a:ext>
            </a:extLst>
          </p:cNvPr>
          <p:cNvCxnSpPr>
            <a:cxnSpLocks/>
            <a:stCxn id="453" idx="6"/>
            <a:endCxn id="402" idx="2"/>
          </p:cNvCxnSpPr>
          <p:nvPr/>
        </p:nvCxnSpPr>
        <p:spPr>
          <a:xfrm flipV="1">
            <a:off x="4077233" y="2171511"/>
            <a:ext cx="706305" cy="2719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A4836BE8-F5D4-DC43-766E-16D216C0B018}"/>
              </a:ext>
            </a:extLst>
          </p:cNvPr>
          <p:cNvCxnSpPr>
            <a:cxnSpLocks/>
            <a:stCxn id="453" idx="6"/>
            <a:endCxn id="418" idx="2"/>
          </p:cNvCxnSpPr>
          <p:nvPr/>
        </p:nvCxnSpPr>
        <p:spPr>
          <a:xfrm flipV="1">
            <a:off x="4077233" y="4885308"/>
            <a:ext cx="698384" cy="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직선 화살표 연결선 576">
            <a:extLst>
              <a:ext uri="{FF2B5EF4-FFF2-40B4-BE49-F238E27FC236}">
                <a16:creationId xmlns:a16="http://schemas.microsoft.com/office/drawing/2014/main" id="{E7B4FC35-223C-C9D7-56A5-25B4F9034BCC}"/>
              </a:ext>
            </a:extLst>
          </p:cNvPr>
          <p:cNvCxnSpPr>
            <a:cxnSpLocks/>
            <a:stCxn id="452" idx="6"/>
            <a:endCxn id="419" idx="2"/>
          </p:cNvCxnSpPr>
          <p:nvPr/>
        </p:nvCxnSpPr>
        <p:spPr>
          <a:xfrm>
            <a:off x="3803075" y="4891332"/>
            <a:ext cx="972542" cy="355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직선 화살표 연결선 579">
            <a:extLst>
              <a:ext uri="{FF2B5EF4-FFF2-40B4-BE49-F238E27FC236}">
                <a16:creationId xmlns:a16="http://schemas.microsoft.com/office/drawing/2014/main" id="{C55A69D2-CF3F-C139-5EDA-4AEEB8557231}"/>
              </a:ext>
            </a:extLst>
          </p:cNvPr>
          <p:cNvCxnSpPr>
            <a:cxnSpLocks/>
            <a:stCxn id="453" idx="6"/>
            <a:endCxn id="419" idx="2"/>
          </p:cNvCxnSpPr>
          <p:nvPr/>
        </p:nvCxnSpPr>
        <p:spPr>
          <a:xfrm>
            <a:off x="4077233" y="4891332"/>
            <a:ext cx="698384" cy="355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0F6B60F1-505C-EBB7-CAE1-6F2ADFE8BA4B}"/>
              </a:ext>
            </a:extLst>
          </p:cNvPr>
          <p:cNvCxnSpPr>
            <a:cxnSpLocks/>
            <a:stCxn id="454" idx="6"/>
          </p:cNvCxnSpPr>
          <p:nvPr/>
        </p:nvCxnSpPr>
        <p:spPr>
          <a:xfrm flipV="1">
            <a:off x="3803075" y="1476982"/>
            <a:ext cx="950826" cy="3701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직선 화살표 연결선 585">
            <a:extLst>
              <a:ext uri="{FF2B5EF4-FFF2-40B4-BE49-F238E27FC236}">
                <a16:creationId xmlns:a16="http://schemas.microsoft.com/office/drawing/2014/main" id="{247569BE-2F91-4A23-915A-03001BAFBD47}"/>
              </a:ext>
            </a:extLst>
          </p:cNvPr>
          <p:cNvCxnSpPr>
            <a:cxnSpLocks/>
            <a:endCxn id="398" idx="2"/>
          </p:cNvCxnSpPr>
          <p:nvPr/>
        </p:nvCxnSpPr>
        <p:spPr>
          <a:xfrm flipV="1">
            <a:off x="4083885" y="1461638"/>
            <a:ext cx="691732" cy="3718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화살표 연결선 588">
            <a:extLst>
              <a:ext uri="{FF2B5EF4-FFF2-40B4-BE49-F238E27FC236}">
                <a16:creationId xmlns:a16="http://schemas.microsoft.com/office/drawing/2014/main" id="{21D746FC-8AC8-1EEF-1045-E6473FA137B1}"/>
              </a:ext>
            </a:extLst>
          </p:cNvPr>
          <p:cNvCxnSpPr>
            <a:cxnSpLocks/>
            <a:stCxn id="454" idx="6"/>
            <a:endCxn id="400" idx="2"/>
          </p:cNvCxnSpPr>
          <p:nvPr/>
        </p:nvCxnSpPr>
        <p:spPr>
          <a:xfrm flipV="1">
            <a:off x="3803075" y="1818793"/>
            <a:ext cx="972542" cy="3360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FD09150F-0CD5-762F-6318-EF8F623D3762}"/>
              </a:ext>
            </a:extLst>
          </p:cNvPr>
          <p:cNvCxnSpPr>
            <a:cxnSpLocks/>
            <a:stCxn id="455" idx="6"/>
            <a:endCxn id="400" idx="2"/>
          </p:cNvCxnSpPr>
          <p:nvPr/>
        </p:nvCxnSpPr>
        <p:spPr>
          <a:xfrm flipV="1">
            <a:off x="4077233" y="1818793"/>
            <a:ext cx="698384" cy="3360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화살표 연결선 594">
            <a:extLst>
              <a:ext uri="{FF2B5EF4-FFF2-40B4-BE49-F238E27FC236}">
                <a16:creationId xmlns:a16="http://schemas.microsoft.com/office/drawing/2014/main" id="{E233FFCB-091F-D78A-A406-73439C17D8EB}"/>
              </a:ext>
            </a:extLst>
          </p:cNvPr>
          <p:cNvCxnSpPr>
            <a:cxnSpLocks/>
            <a:stCxn id="454" idx="6"/>
            <a:endCxn id="402" idx="2"/>
          </p:cNvCxnSpPr>
          <p:nvPr/>
        </p:nvCxnSpPr>
        <p:spPr>
          <a:xfrm flipV="1">
            <a:off x="3803075" y="2171511"/>
            <a:ext cx="980463" cy="3007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화살표 연결선 597">
            <a:extLst>
              <a:ext uri="{FF2B5EF4-FFF2-40B4-BE49-F238E27FC236}">
                <a16:creationId xmlns:a16="http://schemas.microsoft.com/office/drawing/2014/main" id="{0569AA6A-3D40-E865-1CB9-03D9C22C5AED}"/>
              </a:ext>
            </a:extLst>
          </p:cNvPr>
          <p:cNvCxnSpPr>
            <a:cxnSpLocks/>
            <a:endCxn id="402" idx="2"/>
          </p:cNvCxnSpPr>
          <p:nvPr/>
        </p:nvCxnSpPr>
        <p:spPr>
          <a:xfrm flipV="1">
            <a:off x="4091044" y="2171511"/>
            <a:ext cx="692494" cy="3012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직선 화살표 연결선 601">
            <a:extLst>
              <a:ext uri="{FF2B5EF4-FFF2-40B4-BE49-F238E27FC236}">
                <a16:creationId xmlns:a16="http://schemas.microsoft.com/office/drawing/2014/main" id="{6B5017C6-4536-B09D-7D66-AA1064BF19CB}"/>
              </a:ext>
            </a:extLst>
          </p:cNvPr>
          <p:cNvCxnSpPr>
            <a:cxnSpLocks/>
            <a:stCxn id="454" idx="6"/>
            <a:endCxn id="418" idx="2"/>
          </p:cNvCxnSpPr>
          <p:nvPr/>
        </p:nvCxnSpPr>
        <p:spPr>
          <a:xfrm flipV="1">
            <a:off x="3803075" y="4885308"/>
            <a:ext cx="972542" cy="293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직선 화살표 연결선 604">
            <a:extLst>
              <a:ext uri="{FF2B5EF4-FFF2-40B4-BE49-F238E27FC236}">
                <a16:creationId xmlns:a16="http://schemas.microsoft.com/office/drawing/2014/main" id="{C295803C-7AEC-F6B1-4958-FE7999728B95}"/>
              </a:ext>
            </a:extLst>
          </p:cNvPr>
          <p:cNvCxnSpPr>
            <a:cxnSpLocks/>
            <a:stCxn id="455" idx="6"/>
            <a:endCxn id="418" idx="2"/>
          </p:cNvCxnSpPr>
          <p:nvPr/>
        </p:nvCxnSpPr>
        <p:spPr>
          <a:xfrm flipV="1">
            <a:off x="4077233" y="4885308"/>
            <a:ext cx="698384" cy="293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화살표 연결선 616">
            <a:extLst>
              <a:ext uri="{FF2B5EF4-FFF2-40B4-BE49-F238E27FC236}">
                <a16:creationId xmlns:a16="http://schemas.microsoft.com/office/drawing/2014/main" id="{9B69610D-1501-BC82-8F79-C83609DDE47A}"/>
              </a:ext>
            </a:extLst>
          </p:cNvPr>
          <p:cNvCxnSpPr>
            <a:cxnSpLocks/>
            <a:stCxn id="455" idx="6"/>
          </p:cNvCxnSpPr>
          <p:nvPr/>
        </p:nvCxnSpPr>
        <p:spPr>
          <a:xfrm>
            <a:off x="4077233" y="5178837"/>
            <a:ext cx="676668" cy="62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타원 452">
            <a:extLst>
              <a:ext uri="{FF2B5EF4-FFF2-40B4-BE49-F238E27FC236}">
                <a16:creationId xmlns:a16="http://schemas.microsoft.com/office/drawing/2014/main" id="{40746194-8140-FC22-9061-AA68A3525E63}"/>
              </a:ext>
            </a:extLst>
          </p:cNvPr>
          <p:cNvSpPr/>
          <p:nvPr/>
        </p:nvSpPr>
        <p:spPr>
          <a:xfrm>
            <a:off x="3897233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8" name="직선 화살표 연결선 607">
            <a:extLst>
              <a:ext uri="{FF2B5EF4-FFF2-40B4-BE49-F238E27FC236}">
                <a16:creationId xmlns:a16="http://schemas.microsoft.com/office/drawing/2014/main" id="{B1BED98B-D427-280D-84F3-6A9D67E2374D}"/>
              </a:ext>
            </a:extLst>
          </p:cNvPr>
          <p:cNvCxnSpPr>
            <a:cxnSpLocks/>
          </p:cNvCxnSpPr>
          <p:nvPr/>
        </p:nvCxnSpPr>
        <p:spPr>
          <a:xfrm>
            <a:off x="3815847" y="5178837"/>
            <a:ext cx="938054" cy="69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타원 454">
            <a:extLst>
              <a:ext uri="{FF2B5EF4-FFF2-40B4-BE49-F238E27FC236}">
                <a16:creationId xmlns:a16="http://schemas.microsoft.com/office/drawing/2014/main" id="{5C3B1FB4-A3B6-416E-FE51-C18C7E66595E}"/>
              </a:ext>
            </a:extLst>
          </p:cNvPr>
          <p:cNvSpPr/>
          <p:nvPr/>
        </p:nvSpPr>
        <p:spPr>
          <a:xfrm>
            <a:off x="3897233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E41A1EB5-E45E-6FA6-90F0-E833DA3D20E8}"/>
              </a:ext>
            </a:extLst>
          </p:cNvPr>
          <p:cNvSpPr/>
          <p:nvPr/>
        </p:nvSpPr>
        <p:spPr>
          <a:xfrm>
            <a:off x="3903123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49D69502-DFFA-27EF-AA17-0561BC135566}"/>
              </a:ext>
            </a:extLst>
          </p:cNvPr>
          <p:cNvSpPr/>
          <p:nvPr/>
        </p:nvSpPr>
        <p:spPr>
          <a:xfrm>
            <a:off x="3903123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7C0AA7DD-05AF-38A0-C0C8-99F2DA514E87}"/>
              </a:ext>
            </a:extLst>
          </p:cNvPr>
          <p:cNvSpPr/>
          <p:nvPr/>
        </p:nvSpPr>
        <p:spPr>
          <a:xfrm>
            <a:off x="3903885" y="15745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0" name="타원 619">
            <a:extLst>
              <a:ext uri="{FF2B5EF4-FFF2-40B4-BE49-F238E27FC236}">
                <a16:creationId xmlns:a16="http://schemas.microsoft.com/office/drawing/2014/main" id="{F7498632-7BCB-0602-15E3-2AAAF8D59468}"/>
              </a:ext>
            </a:extLst>
          </p:cNvPr>
          <p:cNvSpPr/>
          <p:nvPr/>
        </p:nvSpPr>
        <p:spPr>
          <a:xfrm>
            <a:off x="5923478" y="155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타원 620">
            <a:extLst>
              <a:ext uri="{FF2B5EF4-FFF2-40B4-BE49-F238E27FC236}">
                <a16:creationId xmlns:a16="http://schemas.microsoft.com/office/drawing/2014/main" id="{1144CFEE-319F-ED33-DCD7-AC6B8A5F8BF1}"/>
              </a:ext>
            </a:extLst>
          </p:cNvPr>
          <p:cNvSpPr/>
          <p:nvPr/>
        </p:nvSpPr>
        <p:spPr>
          <a:xfrm>
            <a:off x="5923478" y="190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2" name="타원 621">
            <a:extLst>
              <a:ext uri="{FF2B5EF4-FFF2-40B4-BE49-F238E27FC236}">
                <a16:creationId xmlns:a16="http://schemas.microsoft.com/office/drawing/2014/main" id="{4C0034E6-7DB3-CAE9-E6DA-022A5309C19A}"/>
              </a:ext>
            </a:extLst>
          </p:cNvPr>
          <p:cNvSpPr/>
          <p:nvPr/>
        </p:nvSpPr>
        <p:spPr>
          <a:xfrm>
            <a:off x="5931399" y="226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타원 622">
            <a:extLst>
              <a:ext uri="{FF2B5EF4-FFF2-40B4-BE49-F238E27FC236}">
                <a16:creationId xmlns:a16="http://schemas.microsoft.com/office/drawing/2014/main" id="{FFE7E1E0-28FF-7CDE-B176-40F48ECADDD9}"/>
              </a:ext>
            </a:extLst>
          </p:cNvPr>
          <p:cNvSpPr/>
          <p:nvPr/>
        </p:nvSpPr>
        <p:spPr>
          <a:xfrm>
            <a:off x="5976839" y="277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타원 623">
            <a:extLst>
              <a:ext uri="{FF2B5EF4-FFF2-40B4-BE49-F238E27FC236}">
                <a16:creationId xmlns:a16="http://schemas.microsoft.com/office/drawing/2014/main" id="{C8734B72-3ACC-55E0-DA62-B105288B0363}"/>
              </a:ext>
            </a:extLst>
          </p:cNvPr>
          <p:cNvSpPr/>
          <p:nvPr/>
        </p:nvSpPr>
        <p:spPr>
          <a:xfrm>
            <a:off x="5976839" y="304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타원 624">
            <a:extLst>
              <a:ext uri="{FF2B5EF4-FFF2-40B4-BE49-F238E27FC236}">
                <a16:creationId xmlns:a16="http://schemas.microsoft.com/office/drawing/2014/main" id="{B6489A7B-C2C2-B953-2105-813960F4DCB4}"/>
              </a:ext>
            </a:extLst>
          </p:cNvPr>
          <p:cNvSpPr/>
          <p:nvPr/>
        </p:nvSpPr>
        <p:spPr>
          <a:xfrm>
            <a:off x="5976839" y="331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6" name="타원 625">
            <a:extLst>
              <a:ext uri="{FF2B5EF4-FFF2-40B4-BE49-F238E27FC236}">
                <a16:creationId xmlns:a16="http://schemas.microsoft.com/office/drawing/2014/main" id="{0ED2FEC3-DB25-E8F3-E2E3-4BE69008807B}"/>
              </a:ext>
            </a:extLst>
          </p:cNvPr>
          <p:cNvSpPr/>
          <p:nvPr/>
        </p:nvSpPr>
        <p:spPr>
          <a:xfrm>
            <a:off x="5976839" y="358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타원 626">
            <a:extLst>
              <a:ext uri="{FF2B5EF4-FFF2-40B4-BE49-F238E27FC236}">
                <a16:creationId xmlns:a16="http://schemas.microsoft.com/office/drawing/2014/main" id="{58A2760B-45F0-860F-4F09-C66C990FB9B8}"/>
              </a:ext>
            </a:extLst>
          </p:cNvPr>
          <p:cNvSpPr/>
          <p:nvPr/>
        </p:nvSpPr>
        <p:spPr>
          <a:xfrm>
            <a:off x="5976838" y="385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8" name="타원 627">
            <a:extLst>
              <a:ext uri="{FF2B5EF4-FFF2-40B4-BE49-F238E27FC236}">
                <a16:creationId xmlns:a16="http://schemas.microsoft.com/office/drawing/2014/main" id="{4B54C811-AC09-BABD-93C5-BC05CD7AFCB2}"/>
              </a:ext>
            </a:extLst>
          </p:cNvPr>
          <p:cNvSpPr/>
          <p:nvPr/>
        </p:nvSpPr>
        <p:spPr>
          <a:xfrm>
            <a:off x="5976838" y="412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1" name="타원 630">
            <a:extLst>
              <a:ext uri="{FF2B5EF4-FFF2-40B4-BE49-F238E27FC236}">
                <a16:creationId xmlns:a16="http://schemas.microsoft.com/office/drawing/2014/main" id="{1F67BB54-8FB6-9DE2-D25C-50270372571A}"/>
              </a:ext>
            </a:extLst>
          </p:cNvPr>
          <p:cNvSpPr/>
          <p:nvPr/>
        </p:nvSpPr>
        <p:spPr>
          <a:xfrm>
            <a:off x="5931399" y="44338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2" name="타원 631">
            <a:extLst>
              <a:ext uri="{FF2B5EF4-FFF2-40B4-BE49-F238E27FC236}">
                <a16:creationId xmlns:a16="http://schemas.microsoft.com/office/drawing/2014/main" id="{733E5259-E193-2EDC-B1FD-AD7D6924FB1B}"/>
              </a:ext>
            </a:extLst>
          </p:cNvPr>
          <p:cNvSpPr/>
          <p:nvPr/>
        </p:nvSpPr>
        <p:spPr>
          <a:xfrm>
            <a:off x="5931399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3" name="직선 화살표 연결선 632">
            <a:extLst>
              <a:ext uri="{FF2B5EF4-FFF2-40B4-BE49-F238E27FC236}">
                <a16:creationId xmlns:a16="http://schemas.microsoft.com/office/drawing/2014/main" id="{48B74ABE-00E2-B127-E21E-8DC2BFC1C602}"/>
              </a:ext>
            </a:extLst>
          </p:cNvPr>
          <p:cNvCxnSpPr>
            <a:cxnSpLocks/>
            <a:stCxn id="398" idx="6"/>
            <a:endCxn id="620" idx="2"/>
          </p:cNvCxnSpPr>
          <p:nvPr/>
        </p:nvCxnSpPr>
        <p:spPr>
          <a:xfrm>
            <a:off x="4955617" y="1461638"/>
            <a:ext cx="967861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직선 화살표 연결선 635">
            <a:extLst>
              <a:ext uri="{FF2B5EF4-FFF2-40B4-BE49-F238E27FC236}">
                <a16:creationId xmlns:a16="http://schemas.microsoft.com/office/drawing/2014/main" id="{3DEAB8C4-04BD-95BF-2B46-9DD89FD13A35}"/>
              </a:ext>
            </a:extLst>
          </p:cNvPr>
          <p:cNvCxnSpPr>
            <a:cxnSpLocks/>
            <a:stCxn id="398" idx="6"/>
            <a:endCxn id="621" idx="2"/>
          </p:cNvCxnSpPr>
          <p:nvPr/>
        </p:nvCxnSpPr>
        <p:spPr>
          <a:xfrm>
            <a:off x="4955617" y="1461638"/>
            <a:ext cx="967861" cy="537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직선 화살표 연결선 638">
            <a:extLst>
              <a:ext uri="{FF2B5EF4-FFF2-40B4-BE49-F238E27FC236}">
                <a16:creationId xmlns:a16="http://schemas.microsoft.com/office/drawing/2014/main" id="{FFCE7429-B54E-08BA-707E-E6F20E94791A}"/>
              </a:ext>
            </a:extLst>
          </p:cNvPr>
          <p:cNvCxnSpPr>
            <a:cxnSpLocks/>
            <a:endCxn id="622" idx="2"/>
          </p:cNvCxnSpPr>
          <p:nvPr/>
        </p:nvCxnSpPr>
        <p:spPr>
          <a:xfrm>
            <a:off x="4971936" y="1471282"/>
            <a:ext cx="959463" cy="8802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ACFFAD8F-4212-64E8-20BF-03CB34A51178}"/>
              </a:ext>
            </a:extLst>
          </p:cNvPr>
          <p:cNvCxnSpPr>
            <a:cxnSpLocks/>
            <a:stCxn id="398" idx="6"/>
            <a:endCxn id="631" idx="2"/>
          </p:cNvCxnSpPr>
          <p:nvPr/>
        </p:nvCxnSpPr>
        <p:spPr>
          <a:xfrm>
            <a:off x="4955617" y="1461638"/>
            <a:ext cx="975782" cy="3062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직선 화살표 연결선 644">
            <a:extLst>
              <a:ext uri="{FF2B5EF4-FFF2-40B4-BE49-F238E27FC236}">
                <a16:creationId xmlns:a16="http://schemas.microsoft.com/office/drawing/2014/main" id="{95FFA50C-740E-B2C1-8397-493A4C254FA4}"/>
              </a:ext>
            </a:extLst>
          </p:cNvPr>
          <p:cNvCxnSpPr>
            <a:cxnSpLocks/>
            <a:stCxn id="398" idx="6"/>
            <a:endCxn id="632" idx="2"/>
          </p:cNvCxnSpPr>
          <p:nvPr/>
        </p:nvCxnSpPr>
        <p:spPr>
          <a:xfrm>
            <a:off x="4955617" y="1461638"/>
            <a:ext cx="975782" cy="3423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직선 화살표 연결선 648">
            <a:extLst>
              <a:ext uri="{FF2B5EF4-FFF2-40B4-BE49-F238E27FC236}">
                <a16:creationId xmlns:a16="http://schemas.microsoft.com/office/drawing/2014/main" id="{25BDA4B9-122E-C28B-056D-A2440A0CCFA6}"/>
              </a:ext>
            </a:extLst>
          </p:cNvPr>
          <p:cNvCxnSpPr>
            <a:cxnSpLocks/>
            <a:stCxn id="400" idx="6"/>
            <a:endCxn id="620" idx="2"/>
          </p:cNvCxnSpPr>
          <p:nvPr/>
        </p:nvCxnSpPr>
        <p:spPr>
          <a:xfrm flipV="1">
            <a:off x="4955617" y="1641638"/>
            <a:ext cx="967861" cy="177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직선 화살표 연결선 651">
            <a:extLst>
              <a:ext uri="{FF2B5EF4-FFF2-40B4-BE49-F238E27FC236}">
                <a16:creationId xmlns:a16="http://schemas.microsoft.com/office/drawing/2014/main" id="{79F17A7F-5CD5-BAE5-AB41-F0FA453EFA6F}"/>
              </a:ext>
            </a:extLst>
          </p:cNvPr>
          <p:cNvCxnSpPr>
            <a:cxnSpLocks/>
            <a:stCxn id="400" idx="6"/>
          </p:cNvCxnSpPr>
          <p:nvPr/>
        </p:nvCxnSpPr>
        <p:spPr>
          <a:xfrm>
            <a:off x="4955617" y="1818793"/>
            <a:ext cx="951542" cy="162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직선 화살표 연결선 654">
            <a:extLst>
              <a:ext uri="{FF2B5EF4-FFF2-40B4-BE49-F238E27FC236}">
                <a16:creationId xmlns:a16="http://schemas.microsoft.com/office/drawing/2014/main" id="{1E9D126F-4ABF-D647-6B3B-CE0E0ABF4A90}"/>
              </a:ext>
            </a:extLst>
          </p:cNvPr>
          <p:cNvCxnSpPr>
            <a:cxnSpLocks/>
            <a:stCxn id="400" idx="6"/>
            <a:endCxn id="622" idx="2"/>
          </p:cNvCxnSpPr>
          <p:nvPr/>
        </p:nvCxnSpPr>
        <p:spPr>
          <a:xfrm>
            <a:off x="4955617" y="1818793"/>
            <a:ext cx="975782" cy="53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직선 화살표 연결선 657">
            <a:extLst>
              <a:ext uri="{FF2B5EF4-FFF2-40B4-BE49-F238E27FC236}">
                <a16:creationId xmlns:a16="http://schemas.microsoft.com/office/drawing/2014/main" id="{50D90412-D852-BF49-B41D-42A8F340305E}"/>
              </a:ext>
            </a:extLst>
          </p:cNvPr>
          <p:cNvCxnSpPr>
            <a:cxnSpLocks/>
            <a:stCxn id="400" idx="6"/>
            <a:endCxn id="631" idx="2"/>
          </p:cNvCxnSpPr>
          <p:nvPr/>
        </p:nvCxnSpPr>
        <p:spPr>
          <a:xfrm>
            <a:off x="4955617" y="1818793"/>
            <a:ext cx="975782" cy="2705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직선 화살표 연결선 660">
            <a:extLst>
              <a:ext uri="{FF2B5EF4-FFF2-40B4-BE49-F238E27FC236}">
                <a16:creationId xmlns:a16="http://schemas.microsoft.com/office/drawing/2014/main" id="{C6B3415F-C399-F50E-E963-3FBAEB9F8A50}"/>
              </a:ext>
            </a:extLst>
          </p:cNvPr>
          <p:cNvCxnSpPr>
            <a:cxnSpLocks/>
            <a:stCxn id="400" idx="6"/>
            <a:endCxn id="632" idx="2"/>
          </p:cNvCxnSpPr>
          <p:nvPr/>
        </p:nvCxnSpPr>
        <p:spPr>
          <a:xfrm>
            <a:off x="4955617" y="1818793"/>
            <a:ext cx="975782" cy="306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직선 화살표 연결선 663">
            <a:extLst>
              <a:ext uri="{FF2B5EF4-FFF2-40B4-BE49-F238E27FC236}">
                <a16:creationId xmlns:a16="http://schemas.microsoft.com/office/drawing/2014/main" id="{BE32C575-6CBC-B7C1-20C8-E6AA8D99F744}"/>
              </a:ext>
            </a:extLst>
          </p:cNvPr>
          <p:cNvCxnSpPr>
            <a:cxnSpLocks/>
            <a:stCxn id="402" idx="6"/>
            <a:endCxn id="620" idx="2"/>
          </p:cNvCxnSpPr>
          <p:nvPr/>
        </p:nvCxnSpPr>
        <p:spPr>
          <a:xfrm flipV="1">
            <a:off x="4963538" y="1641638"/>
            <a:ext cx="959940" cy="529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881C2BE-76E4-A4EC-C35F-EFAC066CEBCF}"/>
              </a:ext>
            </a:extLst>
          </p:cNvPr>
          <p:cNvCxnSpPr>
            <a:cxnSpLocks/>
            <a:stCxn id="402" idx="6"/>
            <a:endCxn id="621" idx="2"/>
          </p:cNvCxnSpPr>
          <p:nvPr/>
        </p:nvCxnSpPr>
        <p:spPr>
          <a:xfrm flipV="1">
            <a:off x="4963538" y="1998793"/>
            <a:ext cx="959940" cy="1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직선 화살표 연결선 669">
            <a:extLst>
              <a:ext uri="{FF2B5EF4-FFF2-40B4-BE49-F238E27FC236}">
                <a16:creationId xmlns:a16="http://schemas.microsoft.com/office/drawing/2014/main" id="{A8099262-08A1-8A20-DF3A-705D4238A503}"/>
              </a:ext>
            </a:extLst>
          </p:cNvPr>
          <p:cNvCxnSpPr>
            <a:cxnSpLocks/>
            <a:stCxn id="402" idx="6"/>
            <a:endCxn id="622" idx="2"/>
          </p:cNvCxnSpPr>
          <p:nvPr/>
        </p:nvCxnSpPr>
        <p:spPr>
          <a:xfrm>
            <a:off x="4963538" y="2171511"/>
            <a:ext cx="967861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571E6188-62DB-234D-771F-44E56356E8F8}"/>
              </a:ext>
            </a:extLst>
          </p:cNvPr>
          <p:cNvCxnSpPr>
            <a:cxnSpLocks/>
            <a:stCxn id="402" idx="6"/>
            <a:endCxn id="631" idx="2"/>
          </p:cNvCxnSpPr>
          <p:nvPr/>
        </p:nvCxnSpPr>
        <p:spPr>
          <a:xfrm>
            <a:off x="4963538" y="2171511"/>
            <a:ext cx="967861" cy="2352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직선 화살표 연결선 675">
            <a:extLst>
              <a:ext uri="{FF2B5EF4-FFF2-40B4-BE49-F238E27FC236}">
                <a16:creationId xmlns:a16="http://schemas.microsoft.com/office/drawing/2014/main" id="{C62A6258-E776-5B00-6EE3-C872D4C64970}"/>
              </a:ext>
            </a:extLst>
          </p:cNvPr>
          <p:cNvCxnSpPr>
            <a:cxnSpLocks/>
            <a:stCxn id="402" idx="6"/>
            <a:endCxn id="632" idx="2"/>
          </p:cNvCxnSpPr>
          <p:nvPr/>
        </p:nvCxnSpPr>
        <p:spPr>
          <a:xfrm>
            <a:off x="4963538" y="2171511"/>
            <a:ext cx="967861" cy="2713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직선 화살표 연결선 678">
            <a:extLst>
              <a:ext uri="{FF2B5EF4-FFF2-40B4-BE49-F238E27FC236}">
                <a16:creationId xmlns:a16="http://schemas.microsoft.com/office/drawing/2014/main" id="{7CD8C2C1-590B-0E3F-2DCB-54B371C4979C}"/>
              </a:ext>
            </a:extLst>
          </p:cNvPr>
          <p:cNvCxnSpPr>
            <a:cxnSpLocks/>
            <a:stCxn id="418" idx="6"/>
            <a:endCxn id="620" idx="2"/>
          </p:cNvCxnSpPr>
          <p:nvPr/>
        </p:nvCxnSpPr>
        <p:spPr>
          <a:xfrm flipV="1">
            <a:off x="4955617" y="1641638"/>
            <a:ext cx="967861" cy="3243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직선 화살표 연결선 681">
            <a:extLst>
              <a:ext uri="{FF2B5EF4-FFF2-40B4-BE49-F238E27FC236}">
                <a16:creationId xmlns:a16="http://schemas.microsoft.com/office/drawing/2014/main" id="{89029181-DAAE-DD97-DBE4-12EC9272C24E}"/>
              </a:ext>
            </a:extLst>
          </p:cNvPr>
          <p:cNvCxnSpPr>
            <a:cxnSpLocks/>
            <a:stCxn id="418" idx="6"/>
            <a:endCxn id="621" idx="2"/>
          </p:cNvCxnSpPr>
          <p:nvPr/>
        </p:nvCxnSpPr>
        <p:spPr>
          <a:xfrm flipV="1">
            <a:off x="4955617" y="1998793"/>
            <a:ext cx="967861" cy="288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화살표 연결선 686">
            <a:extLst>
              <a:ext uri="{FF2B5EF4-FFF2-40B4-BE49-F238E27FC236}">
                <a16:creationId xmlns:a16="http://schemas.microsoft.com/office/drawing/2014/main" id="{623920F1-B6AF-969D-8032-1C8DF5DAA72A}"/>
              </a:ext>
            </a:extLst>
          </p:cNvPr>
          <p:cNvCxnSpPr>
            <a:cxnSpLocks/>
            <a:stCxn id="418" idx="6"/>
            <a:endCxn id="622" idx="2"/>
          </p:cNvCxnSpPr>
          <p:nvPr/>
        </p:nvCxnSpPr>
        <p:spPr>
          <a:xfrm flipV="1">
            <a:off x="4955617" y="2351511"/>
            <a:ext cx="975782" cy="2533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화살표 연결선 689">
            <a:extLst>
              <a:ext uri="{FF2B5EF4-FFF2-40B4-BE49-F238E27FC236}">
                <a16:creationId xmlns:a16="http://schemas.microsoft.com/office/drawing/2014/main" id="{EBFC3479-22CD-F16B-FB8A-38C402C6C6BE}"/>
              </a:ext>
            </a:extLst>
          </p:cNvPr>
          <p:cNvCxnSpPr>
            <a:cxnSpLocks/>
            <a:stCxn id="418" idx="6"/>
            <a:endCxn id="631" idx="2"/>
          </p:cNvCxnSpPr>
          <p:nvPr/>
        </p:nvCxnSpPr>
        <p:spPr>
          <a:xfrm flipV="1">
            <a:off x="4955617" y="4523812"/>
            <a:ext cx="975782" cy="36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화살표 연결선 692">
            <a:extLst>
              <a:ext uri="{FF2B5EF4-FFF2-40B4-BE49-F238E27FC236}">
                <a16:creationId xmlns:a16="http://schemas.microsoft.com/office/drawing/2014/main" id="{89971AF8-8F6C-988A-93B4-76AC2D097C20}"/>
              </a:ext>
            </a:extLst>
          </p:cNvPr>
          <p:cNvCxnSpPr>
            <a:cxnSpLocks/>
            <a:stCxn id="418" idx="6"/>
            <a:endCxn id="632" idx="2"/>
          </p:cNvCxnSpPr>
          <p:nvPr/>
        </p:nvCxnSpPr>
        <p:spPr>
          <a:xfrm>
            <a:off x="4955617" y="4885308"/>
            <a:ext cx="975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직선 화살표 연결선 695">
            <a:extLst>
              <a:ext uri="{FF2B5EF4-FFF2-40B4-BE49-F238E27FC236}">
                <a16:creationId xmlns:a16="http://schemas.microsoft.com/office/drawing/2014/main" id="{39CD3C30-8D45-D241-1D4A-258EF23D0B1B}"/>
              </a:ext>
            </a:extLst>
          </p:cNvPr>
          <p:cNvCxnSpPr>
            <a:cxnSpLocks/>
            <a:stCxn id="419" idx="6"/>
            <a:endCxn id="620" idx="2"/>
          </p:cNvCxnSpPr>
          <p:nvPr/>
        </p:nvCxnSpPr>
        <p:spPr>
          <a:xfrm flipV="1">
            <a:off x="4955617" y="1641638"/>
            <a:ext cx="967861" cy="3605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직선 화살표 연결선 700">
            <a:extLst>
              <a:ext uri="{FF2B5EF4-FFF2-40B4-BE49-F238E27FC236}">
                <a16:creationId xmlns:a16="http://schemas.microsoft.com/office/drawing/2014/main" id="{A0114887-50A9-7A5B-8C26-B4FE30C2157C}"/>
              </a:ext>
            </a:extLst>
          </p:cNvPr>
          <p:cNvCxnSpPr>
            <a:cxnSpLocks/>
            <a:stCxn id="419" idx="6"/>
            <a:endCxn id="621" idx="2"/>
          </p:cNvCxnSpPr>
          <p:nvPr/>
        </p:nvCxnSpPr>
        <p:spPr>
          <a:xfrm flipV="1">
            <a:off x="4955617" y="1998793"/>
            <a:ext cx="967861" cy="3248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직선 화살표 연결선 703">
            <a:extLst>
              <a:ext uri="{FF2B5EF4-FFF2-40B4-BE49-F238E27FC236}">
                <a16:creationId xmlns:a16="http://schemas.microsoft.com/office/drawing/2014/main" id="{1DAF5E5A-DE18-8126-EABE-EA2556C0C27E}"/>
              </a:ext>
            </a:extLst>
          </p:cNvPr>
          <p:cNvCxnSpPr>
            <a:cxnSpLocks/>
            <a:stCxn id="419" idx="6"/>
            <a:endCxn id="622" idx="2"/>
          </p:cNvCxnSpPr>
          <p:nvPr/>
        </p:nvCxnSpPr>
        <p:spPr>
          <a:xfrm flipV="1">
            <a:off x="4955617" y="2351511"/>
            <a:ext cx="975782" cy="2895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직선 화살표 연결선 706">
            <a:extLst>
              <a:ext uri="{FF2B5EF4-FFF2-40B4-BE49-F238E27FC236}">
                <a16:creationId xmlns:a16="http://schemas.microsoft.com/office/drawing/2014/main" id="{0D13F2B3-7D0D-2A1A-6EBF-368F3B2D35CF}"/>
              </a:ext>
            </a:extLst>
          </p:cNvPr>
          <p:cNvCxnSpPr>
            <a:cxnSpLocks/>
            <a:stCxn id="419" idx="6"/>
            <a:endCxn id="631" idx="2"/>
          </p:cNvCxnSpPr>
          <p:nvPr/>
        </p:nvCxnSpPr>
        <p:spPr>
          <a:xfrm flipV="1">
            <a:off x="4955617" y="4523812"/>
            <a:ext cx="975782" cy="722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직선 화살표 연결선 709">
            <a:extLst>
              <a:ext uri="{FF2B5EF4-FFF2-40B4-BE49-F238E27FC236}">
                <a16:creationId xmlns:a16="http://schemas.microsoft.com/office/drawing/2014/main" id="{CB2D2BB4-38BC-F09A-B071-0540BF535D85}"/>
              </a:ext>
            </a:extLst>
          </p:cNvPr>
          <p:cNvCxnSpPr>
            <a:cxnSpLocks/>
            <a:stCxn id="419" idx="6"/>
            <a:endCxn id="632" idx="2"/>
          </p:cNvCxnSpPr>
          <p:nvPr/>
        </p:nvCxnSpPr>
        <p:spPr>
          <a:xfrm flipV="1">
            <a:off x="4955617" y="4885308"/>
            <a:ext cx="975782" cy="36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타원 712">
            <a:extLst>
              <a:ext uri="{FF2B5EF4-FFF2-40B4-BE49-F238E27FC236}">
                <a16:creationId xmlns:a16="http://schemas.microsoft.com/office/drawing/2014/main" id="{EE8ECD06-1604-83D4-1468-BBE3C10046B2}"/>
              </a:ext>
            </a:extLst>
          </p:cNvPr>
          <p:cNvSpPr/>
          <p:nvPr/>
        </p:nvSpPr>
        <p:spPr>
          <a:xfrm>
            <a:off x="6760780" y="154161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타원 713">
            <a:extLst>
              <a:ext uri="{FF2B5EF4-FFF2-40B4-BE49-F238E27FC236}">
                <a16:creationId xmlns:a16="http://schemas.microsoft.com/office/drawing/2014/main" id="{6D789990-0B24-3A3A-86E6-0EE2A47EA944}"/>
              </a:ext>
            </a:extLst>
          </p:cNvPr>
          <p:cNvSpPr/>
          <p:nvPr/>
        </p:nvSpPr>
        <p:spPr>
          <a:xfrm>
            <a:off x="6760780" y="189877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5" name="타원 714">
            <a:extLst>
              <a:ext uri="{FF2B5EF4-FFF2-40B4-BE49-F238E27FC236}">
                <a16:creationId xmlns:a16="http://schemas.microsoft.com/office/drawing/2014/main" id="{C3D41A91-127C-36B5-8C01-3896E73CA878}"/>
              </a:ext>
            </a:extLst>
          </p:cNvPr>
          <p:cNvSpPr/>
          <p:nvPr/>
        </p:nvSpPr>
        <p:spPr>
          <a:xfrm>
            <a:off x="6768701" y="22514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타원 715">
            <a:extLst>
              <a:ext uri="{FF2B5EF4-FFF2-40B4-BE49-F238E27FC236}">
                <a16:creationId xmlns:a16="http://schemas.microsoft.com/office/drawing/2014/main" id="{201855D8-3D47-C6CD-C60C-5B1867EBB354}"/>
              </a:ext>
            </a:extLst>
          </p:cNvPr>
          <p:cNvSpPr/>
          <p:nvPr/>
        </p:nvSpPr>
        <p:spPr>
          <a:xfrm>
            <a:off x="6814141" y="276342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" name="타원 716">
            <a:extLst>
              <a:ext uri="{FF2B5EF4-FFF2-40B4-BE49-F238E27FC236}">
                <a16:creationId xmlns:a16="http://schemas.microsoft.com/office/drawing/2014/main" id="{EE786304-6E2F-4792-D0C1-C9B85A8F2373}"/>
              </a:ext>
            </a:extLst>
          </p:cNvPr>
          <p:cNvSpPr/>
          <p:nvPr/>
        </p:nvSpPr>
        <p:spPr>
          <a:xfrm>
            <a:off x="6814141" y="30324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타원 717">
            <a:extLst>
              <a:ext uri="{FF2B5EF4-FFF2-40B4-BE49-F238E27FC236}">
                <a16:creationId xmlns:a16="http://schemas.microsoft.com/office/drawing/2014/main" id="{BC89CBD0-4AEA-0088-94D6-E68C0E4482C4}"/>
              </a:ext>
            </a:extLst>
          </p:cNvPr>
          <p:cNvSpPr/>
          <p:nvPr/>
        </p:nvSpPr>
        <p:spPr>
          <a:xfrm>
            <a:off x="6814141" y="330305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타원 718">
            <a:extLst>
              <a:ext uri="{FF2B5EF4-FFF2-40B4-BE49-F238E27FC236}">
                <a16:creationId xmlns:a16="http://schemas.microsoft.com/office/drawing/2014/main" id="{EEDDB12D-7A59-BEF4-6129-1A895BFED9E0}"/>
              </a:ext>
            </a:extLst>
          </p:cNvPr>
          <p:cNvSpPr/>
          <p:nvPr/>
        </p:nvSpPr>
        <p:spPr>
          <a:xfrm>
            <a:off x="6814141" y="357028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" name="타원 719">
            <a:extLst>
              <a:ext uri="{FF2B5EF4-FFF2-40B4-BE49-F238E27FC236}">
                <a16:creationId xmlns:a16="http://schemas.microsoft.com/office/drawing/2014/main" id="{D73D19C9-8599-674B-A334-2DB2D1D3F3A8}"/>
              </a:ext>
            </a:extLst>
          </p:cNvPr>
          <p:cNvSpPr/>
          <p:nvPr/>
        </p:nvSpPr>
        <p:spPr>
          <a:xfrm>
            <a:off x="6814140" y="3844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" name="타원 720">
            <a:extLst>
              <a:ext uri="{FF2B5EF4-FFF2-40B4-BE49-F238E27FC236}">
                <a16:creationId xmlns:a16="http://schemas.microsoft.com/office/drawing/2014/main" id="{FAD8A323-D4C4-DCB8-3108-55131BA278AA}"/>
              </a:ext>
            </a:extLst>
          </p:cNvPr>
          <p:cNvSpPr/>
          <p:nvPr/>
        </p:nvSpPr>
        <p:spPr>
          <a:xfrm>
            <a:off x="6814140" y="411840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" name="타원 721">
            <a:extLst>
              <a:ext uri="{FF2B5EF4-FFF2-40B4-BE49-F238E27FC236}">
                <a16:creationId xmlns:a16="http://schemas.microsoft.com/office/drawing/2014/main" id="{80E5131E-1C19-E144-8755-9D159C67096E}"/>
              </a:ext>
            </a:extLst>
          </p:cNvPr>
          <p:cNvSpPr/>
          <p:nvPr/>
        </p:nvSpPr>
        <p:spPr>
          <a:xfrm>
            <a:off x="6768701" y="44237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타원 722">
            <a:extLst>
              <a:ext uri="{FF2B5EF4-FFF2-40B4-BE49-F238E27FC236}">
                <a16:creationId xmlns:a16="http://schemas.microsoft.com/office/drawing/2014/main" id="{C8BAA5C9-2D5A-3D42-67B5-47BF4AC8B90E}"/>
              </a:ext>
            </a:extLst>
          </p:cNvPr>
          <p:cNvSpPr/>
          <p:nvPr/>
        </p:nvSpPr>
        <p:spPr>
          <a:xfrm>
            <a:off x="6768701" y="47852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4" name="직선 화살표 연결선 723">
            <a:extLst>
              <a:ext uri="{FF2B5EF4-FFF2-40B4-BE49-F238E27FC236}">
                <a16:creationId xmlns:a16="http://schemas.microsoft.com/office/drawing/2014/main" id="{190A7C4A-B0B4-60DC-B1E6-8D65B7E2B458}"/>
              </a:ext>
            </a:extLst>
          </p:cNvPr>
          <p:cNvCxnSpPr>
            <a:cxnSpLocks/>
            <a:stCxn id="620" idx="6"/>
            <a:endCxn id="713" idx="2"/>
          </p:cNvCxnSpPr>
          <p:nvPr/>
        </p:nvCxnSpPr>
        <p:spPr>
          <a:xfrm flipV="1">
            <a:off x="6103478" y="1631617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직선 화살표 연결선 726">
            <a:extLst>
              <a:ext uri="{FF2B5EF4-FFF2-40B4-BE49-F238E27FC236}">
                <a16:creationId xmlns:a16="http://schemas.microsoft.com/office/drawing/2014/main" id="{D1D0BDCE-9685-0A9C-1A62-691CB95B3517}"/>
              </a:ext>
            </a:extLst>
          </p:cNvPr>
          <p:cNvCxnSpPr>
            <a:cxnSpLocks/>
            <a:stCxn id="620" idx="6"/>
            <a:endCxn id="714" idx="2"/>
          </p:cNvCxnSpPr>
          <p:nvPr/>
        </p:nvCxnSpPr>
        <p:spPr>
          <a:xfrm>
            <a:off x="6103478" y="1641638"/>
            <a:ext cx="657302" cy="347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58C74A73-B29F-40CD-D744-2BF69F7D17D4}"/>
              </a:ext>
            </a:extLst>
          </p:cNvPr>
          <p:cNvCxnSpPr>
            <a:cxnSpLocks/>
            <a:stCxn id="620" idx="6"/>
            <a:endCxn id="715" idx="2"/>
          </p:cNvCxnSpPr>
          <p:nvPr/>
        </p:nvCxnSpPr>
        <p:spPr>
          <a:xfrm>
            <a:off x="6103478" y="1641638"/>
            <a:ext cx="665223" cy="699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369300F7-5257-691A-06DA-02A7F5A79F67}"/>
              </a:ext>
            </a:extLst>
          </p:cNvPr>
          <p:cNvCxnSpPr>
            <a:cxnSpLocks/>
            <a:stCxn id="620" idx="6"/>
            <a:endCxn id="722" idx="2"/>
          </p:cNvCxnSpPr>
          <p:nvPr/>
        </p:nvCxnSpPr>
        <p:spPr>
          <a:xfrm>
            <a:off x="6103478" y="1641638"/>
            <a:ext cx="665223" cy="2872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735936F6-E742-BE1F-D676-96A84140673F}"/>
              </a:ext>
            </a:extLst>
          </p:cNvPr>
          <p:cNvCxnSpPr>
            <a:cxnSpLocks/>
            <a:stCxn id="620" idx="6"/>
            <a:endCxn id="723" idx="2"/>
          </p:cNvCxnSpPr>
          <p:nvPr/>
        </p:nvCxnSpPr>
        <p:spPr>
          <a:xfrm>
            <a:off x="6103478" y="1641638"/>
            <a:ext cx="665223" cy="3233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직선 화살표 연결선 738">
            <a:extLst>
              <a:ext uri="{FF2B5EF4-FFF2-40B4-BE49-F238E27FC236}">
                <a16:creationId xmlns:a16="http://schemas.microsoft.com/office/drawing/2014/main" id="{040AB4E0-AE9E-8511-0AFD-D5F0664117CE}"/>
              </a:ext>
            </a:extLst>
          </p:cNvPr>
          <p:cNvCxnSpPr>
            <a:cxnSpLocks/>
            <a:stCxn id="621" idx="6"/>
          </p:cNvCxnSpPr>
          <p:nvPr/>
        </p:nvCxnSpPr>
        <p:spPr>
          <a:xfrm flipV="1">
            <a:off x="6103478" y="1637297"/>
            <a:ext cx="649381" cy="36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직선 화살표 연결선 741">
            <a:extLst>
              <a:ext uri="{FF2B5EF4-FFF2-40B4-BE49-F238E27FC236}">
                <a16:creationId xmlns:a16="http://schemas.microsoft.com/office/drawing/2014/main" id="{0582565C-55D4-EE56-C63D-439932D6D730}"/>
              </a:ext>
            </a:extLst>
          </p:cNvPr>
          <p:cNvCxnSpPr>
            <a:cxnSpLocks/>
            <a:stCxn id="621" idx="6"/>
            <a:endCxn id="714" idx="2"/>
          </p:cNvCxnSpPr>
          <p:nvPr/>
        </p:nvCxnSpPr>
        <p:spPr>
          <a:xfrm flipV="1">
            <a:off x="6103478" y="1988772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직선 화살표 연결선 744">
            <a:extLst>
              <a:ext uri="{FF2B5EF4-FFF2-40B4-BE49-F238E27FC236}">
                <a16:creationId xmlns:a16="http://schemas.microsoft.com/office/drawing/2014/main" id="{13EC0B3C-3A12-6BE3-C0DD-C2FA9CD1E500}"/>
              </a:ext>
            </a:extLst>
          </p:cNvPr>
          <p:cNvCxnSpPr>
            <a:cxnSpLocks/>
            <a:stCxn id="621" idx="6"/>
            <a:endCxn id="715" idx="2"/>
          </p:cNvCxnSpPr>
          <p:nvPr/>
        </p:nvCxnSpPr>
        <p:spPr>
          <a:xfrm>
            <a:off x="6103478" y="1998793"/>
            <a:ext cx="665223" cy="342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CFD57307-7971-041A-F480-48D8F779A2C2}"/>
              </a:ext>
            </a:extLst>
          </p:cNvPr>
          <p:cNvCxnSpPr>
            <a:cxnSpLocks/>
            <a:stCxn id="621" idx="6"/>
            <a:endCxn id="722" idx="2"/>
          </p:cNvCxnSpPr>
          <p:nvPr/>
        </p:nvCxnSpPr>
        <p:spPr>
          <a:xfrm>
            <a:off x="6103478" y="1998793"/>
            <a:ext cx="665223" cy="2514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DE9303BC-FDDB-4AEE-04EE-950AD9AF37AC}"/>
              </a:ext>
            </a:extLst>
          </p:cNvPr>
          <p:cNvCxnSpPr>
            <a:cxnSpLocks/>
            <a:stCxn id="621" idx="6"/>
            <a:endCxn id="723" idx="2"/>
          </p:cNvCxnSpPr>
          <p:nvPr/>
        </p:nvCxnSpPr>
        <p:spPr>
          <a:xfrm>
            <a:off x="6103478" y="1998793"/>
            <a:ext cx="665223" cy="2876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53F0C7A9-1954-CD6D-5D32-79A6AC9DEFF8}"/>
              </a:ext>
            </a:extLst>
          </p:cNvPr>
          <p:cNvCxnSpPr>
            <a:cxnSpLocks/>
            <a:stCxn id="622" idx="6"/>
          </p:cNvCxnSpPr>
          <p:nvPr/>
        </p:nvCxnSpPr>
        <p:spPr>
          <a:xfrm flipV="1">
            <a:off x="6111399" y="1652826"/>
            <a:ext cx="641460" cy="698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직선 화살표 연결선 758">
            <a:extLst>
              <a:ext uri="{FF2B5EF4-FFF2-40B4-BE49-F238E27FC236}">
                <a16:creationId xmlns:a16="http://schemas.microsoft.com/office/drawing/2014/main" id="{F76E5E81-F8E7-2ABC-0257-4E5A2C7DF3BD}"/>
              </a:ext>
            </a:extLst>
          </p:cNvPr>
          <p:cNvCxnSpPr>
            <a:cxnSpLocks/>
            <a:stCxn id="622" idx="6"/>
            <a:endCxn id="714" idx="2"/>
          </p:cNvCxnSpPr>
          <p:nvPr/>
        </p:nvCxnSpPr>
        <p:spPr>
          <a:xfrm flipV="1">
            <a:off x="6111399" y="1988772"/>
            <a:ext cx="649381" cy="362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78CD2D88-D8B9-88E6-6B50-A4D97A39D774}"/>
              </a:ext>
            </a:extLst>
          </p:cNvPr>
          <p:cNvCxnSpPr>
            <a:cxnSpLocks/>
            <a:stCxn id="622" idx="6"/>
            <a:endCxn id="715" idx="2"/>
          </p:cNvCxnSpPr>
          <p:nvPr/>
        </p:nvCxnSpPr>
        <p:spPr>
          <a:xfrm flipV="1">
            <a:off x="6111399" y="2341490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직선 화살표 연결선 764">
            <a:extLst>
              <a:ext uri="{FF2B5EF4-FFF2-40B4-BE49-F238E27FC236}">
                <a16:creationId xmlns:a16="http://schemas.microsoft.com/office/drawing/2014/main" id="{1F6E2D67-660A-A1CC-2C91-2703C57ADDF7}"/>
              </a:ext>
            </a:extLst>
          </p:cNvPr>
          <p:cNvCxnSpPr>
            <a:cxnSpLocks/>
            <a:stCxn id="622" idx="6"/>
            <a:endCxn id="722" idx="2"/>
          </p:cNvCxnSpPr>
          <p:nvPr/>
        </p:nvCxnSpPr>
        <p:spPr>
          <a:xfrm>
            <a:off x="6111399" y="2351511"/>
            <a:ext cx="657302" cy="2162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직선 화살표 연결선 767">
            <a:extLst>
              <a:ext uri="{FF2B5EF4-FFF2-40B4-BE49-F238E27FC236}">
                <a16:creationId xmlns:a16="http://schemas.microsoft.com/office/drawing/2014/main" id="{223DCE34-D5BA-D057-D1E0-D1237D566A6F}"/>
              </a:ext>
            </a:extLst>
          </p:cNvPr>
          <p:cNvCxnSpPr>
            <a:cxnSpLocks/>
            <a:stCxn id="622" idx="6"/>
            <a:endCxn id="723" idx="2"/>
          </p:cNvCxnSpPr>
          <p:nvPr/>
        </p:nvCxnSpPr>
        <p:spPr>
          <a:xfrm>
            <a:off x="6111399" y="2351511"/>
            <a:ext cx="657302" cy="2523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직선 화살표 연결선 770">
            <a:extLst>
              <a:ext uri="{FF2B5EF4-FFF2-40B4-BE49-F238E27FC236}">
                <a16:creationId xmlns:a16="http://schemas.microsoft.com/office/drawing/2014/main" id="{A05ABBEA-7966-E520-EC6E-91E10A84608E}"/>
              </a:ext>
            </a:extLst>
          </p:cNvPr>
          <p:cNvCxnSpPr>
            <a:cxnSpLocks/>
            <a:stCxn id="631" idx="6"/>
            <a:endCxn id="713" idx="2"/>
          </p:cNvCxnSpPr>
          <p:nvPr/>
        </p:nvCxnSpPr>
        <p:spPr>
          <a:xfrm flipV="1">
            <a:off x="6111399" y="1631617"/>
            <a:ext cx="649381" cy="2892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직선 화살표 연결선 773">
            <a:extLst>
              <a:ext uri="{FF2B5EF4-FFF2-40B4-BE49-F238E27FC236}">
                <a16:creationId xmlns:a16="http://schemas.microsoft.com/office/drawing/2014/main" id="{200CCEFC-FB4E-40F0-3BDF-0FC9C092BDCB}"/>
              </a:ext>
            </a:extLst>
          </p:cNvPr>
          <p:cNvCxnSpPr>
            <a:cxnSpLocks/>
            <a:stCxn id="631" idx="6"/>
          </p:cNvCxnSpPr>
          <p:nvPr/>
        </p:nvCxnSpPr>
        <p:spPr>
          <a:xfrm flipV="1">
            <a:off x="6111399" y="1994356"/>
            <a:ext cx="641460" cy="2529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직선 화살표 연결선 776">
            <a:extLst>
              <a:ext uri="{FF2B5EF4-FFF2-40B4-BE49-F238E27FC236}">
                <a16:creationId xmlns:a16="http://schemas.microsoft.com/office/drawing/2014/main" id="{E4280096-DAE9-AB85-FA52-655A1737F6C5}"/>
              </a:ext>
            </a:extLst>
          </p:cNvPr>
          <p:cNvCxnSpPr>
            <a:cxnSpLocks/>
            <a:stCxn id="631" idx="6"/>
            <a:endCxn id="715" idx="2"/>
          </p:cNvCxnSpPr>
          <p:nvPr/>
        </p:nvCxnSpPr>
        <p:spPr>
          <a:xfrm flipV="1">
            <a:off x="6111399" y="2341490"/>
            <a:ext cx="657302" cy="218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직선 화살표 연결선 780">
            <a:extLst>
              <a:ext uri="{FF2B5EF4-FFF2-40B4-BE49-F238E27FC236}">
                <a16:creationId xmlns:a16="http://schemas.microsoft.com/office/drawing/2014/main" id="{5635ABD6-A002-6E57-70E7-D2836C03CAEF}"/>
              </a:ext>
            </a:extLst>
          </p:cNvPr>
          <p:cNvCxnSpPr>
            <a:cxnSpLocks/>
            <a:stCxn id="631" idx="6"/>
            <a:endCxn id="722" idx="2"/>
          </p:cNvCxnSpPr>
          <p:nvPr/>
        </p:nvCxnSpPr>
        <p:spPr>
          <a:xfrm flipV="1">
            <a:off x="6111399" y="4513791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8F121989-EE77-36EB-BF9E-45D31766A285}"/>
              </a:ext>
            </a:extLst>
          </p:cNvPr>
          <p:cNvCxnSpPr>
            <a:cxnSpLocks/>
            <a:stCxn id="631" idx="6"/>
            <a:endCxn id="723" idx="2"/>
          </p:cNvCxnSpPr>
          <p:nvPr/>
        </p:nvCxnSpPr>
        <p:spPr>
          <a:xfrm>
            <a:off x="6111399" y="4523812"/>
            <a:ext cx="657302" cy="351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화살표 연결선 786">
            <a:extLst>
              <a:ext uri="{FF2B5EF4-FFF2-40B4-BE49-F238E27FC236}">
                <a16:creationId xmlns:a16="http://schemas.microsoft.com/office/drawing/2014/main" id="{F2F5C6CB-ABBF-0068-E133-BD7EE662AC85}"/>
              </a:ext>
            </a:extLst>
          </p:cNvPr>
          <p:cNvCxnSpPr>
            <a:cxnSpLocks/>
            <a:stCxn id="632" idx="6"/>
            <a:endCxn id="713" idx="2"/>
          </p:cNvCxnSpPr>
          <p:nvPr/>
        </p:nvCxnSpPr>
        <p:spPr>
          <a:xfrm flipV="1">
            <a:off x="6111399" y="1631617"/>
            <a:ext cx="649381" cy="3253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화살표 연결선 789">
            <a:extLst>
              <a:ext uri="{FF2B5EF4-FFF2-40B4-BE49-F238E27FC236}">
                <a16:creationId xmlns:a16="http://schemas.microsoft.com/office/drawing/2014/main" id="{F8402F07-362E-3AF7-7AB2-6ACA14D43445}"/>
              </a:ext>
            </a:extLst>
          </p:cNvPr>
          <p:cNvCxnSpPr>
            <a:cxnSpLocks/>
            <a:stCxn id="632" idx="6"/>
            <a:endCxn id="714" idx="2"/>
          </p:cNvCxnSpPr>
          <p:nvPr/>
        </p:nvCxnSpPr>
        <p:spPr>
          <a:xfrm flipV="1">
            <a:off x="6111399" y="1988772"/>
            <a:ext cx="649381" cy="28965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직선 화살표 연결선 792">
            <a:extLst>
              <a:ext uri="{FF2B5EF4-FFF2-40B4-BE49-F238E27FC236}">
                <a16:creationId xmlns:a16="http://schemas.microsoft.com/office/drawing/2014/main" id="{C0B30AB3-D81D-A9A6-79CF-F99BCB4C767A}"/>
              </a:ext>
            </a:extLst>
          </p:cNvPr>
          <p:cNvCxnSpPr>
            <a:cxnSpLocks/>
            <a:stCxn id="632" idx="6"/>
            <a:endCxn id="715" idx="2"/>
          </p:cNvCxnSpPr>
          <p:nvPr/>
        </p:nvCxnSpPr>
        <p:spPr>
          <a:xfrm flipV="1">
            <a:off x="6111399" y="2341490"/>
            <a:ext cx="657302" cy="2543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화살표 연결선 795">
            <a:extLst>
              <a:ext uri="{FF2B5EF4-FFF2-40B4-BE49-F238E27FC236}">
                <a16:creationId xmlns:a16="http://schemas.microsoft.com/office/drawing/2014/main" id="{07A4CA12-5DBF-F751-293F-64B0C75CB6BB}"/>
              </a:ext>
            </a:extLst>
          </p:cNvPr>
          <p:cNvCxnSpPr>
            <a:cxnSpLocks/>
            <a:stCxn id="632" idx="6"/>
            <a:endCxn id="722" idx="2"/>
          </p:cNvCxnSpPr>
          <p:nvPr/>
        </p:nvCxnSpPr>
        <p:spPr>
          <a:xfrm flipV="1">
            <a:off x="6111399" y="4513791"/>
            <a:ext cx="657302" cy="371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화살표 연결선 798">
            <a:extLst>
              <a:ext uri="{FF2B5EF4-FFF2-40B4-BE49-F238E27FC236}">
                <a16:creationId xmlns:a16="http://schemas.microsoft.com/office/drawing/2014/main" id="{396BAAC7-06FB-707A-782E-B8EAB2FCB371}"/>
              </a:ext>
            </a:extLst>
          </p:cNvPr>
          <p:cNvCxnSpPr>
            <a:cxnSpLocks/>
            <a:stCxn id="632" idx="6"/>
            <a:endCxn id="723" idx="2"/>
          </p:cNvCxnSpPr>
          <p:nvPr/>
        </p:nvCxnSpPr>
        <p:spPr>
          <a:xfrm flipV="1">
            <a:off x="6111399" y="4875287"/>
            <a:ext cx="657302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타원 801">
            <a:extLst>
              <a:ext uri="{FF2B5EF4-FFF2-40B4-BE49-F238E27FC236}">
                <a16:creationId xmlns:a16="http://schemas.microsoft.com/office/drawing/2014/main" id="{C200AF68-106A-828D-FEB3-6982C2EE1AF8}"/>
              </a:ext>
            </a:extLst>
          </p:cNvPr>
          <p:cNvSpPr/>
          <p:nvPr/>
        </p:nvSpPr>
        <p:spPr>
          <a:xfrm>
            <a:off x="7775193" y="22504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3" name="타원 802">
            <a:extLst>
              <a:ext uri="{FF2B5EF4-FFF2-40B4-BE49-F238E27FC236}">
                <a16:creationId xmlns:a16="http://schemas.microsoft.com/office/drawing/2014/main" id="{22BCF199-D970-4B9B-EF9B-98BD2E5B67FD}"/>
              </a:ext>
            </a:extLst>
          </p:cNvPr>
          <p:cNvSpPr/>
          <p:nvPr/>
        </p:nvSpPr>
        <p:spPr>
          <a:xfrm>
            <a:off x="7775193" y="260755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4" name="타원 803">
            <a:extLst>
              <a:ext uri="{FF2B5EF4-FFF2-40B4-BE49-F238E27FC236}">
                <a16:creationId xmlns:a16="http://schemas.microsoft.com/office/drawing/2014/main" id="{33759CD2-546C-ABA2-9FC7-94978E20B8E1}"/>
              </a:ext>
            </a:extLst>
          </p:cNvPr>
          <p:cNvSpPr/>
          <p:nvPr/>
        </p:nvSpPr>
        <p:spPr>
          <a:xfrm>
            <a:off x="7783114" y="29602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5" name="타원 804">
            <a:extLst>
              <a:ext uri="{FF2B5EF4-FFF2-40B4-BE49-F238E27FC236}">
                <a16:creationId xmlns:a16="http://schemas.microsoft.com/office/drawing/2014/main" id="{80B5C774-AFCD-21CF-DEF2-8C9538613A84}"/>
              </a:ext>
            </a:extLst>
          </p:cNvPr>
          <p:cNvSpPr/>
          <p:nvPr/>
        </p:nvSpPr>
        <p:spPr>
          <a:xfrm>
            <a:off x="7785598" y="406347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6" name="타원 805">
            <a:extLst>
              <a:ext uri="{FF2B5EF4-FFF2-40B4-BE49-F238E27FC236}">
                <a16:creationId xmlns:a16="http://schemas.microsoft.com/office/drawing/2014/main" id="{7162C0A4-9B2E-E6AC-E087-A14205ABE787}"/>
              </a:ext>
            </a:extLst>
          </p:cNvPr>
          <p:cNvSpPr/>
          <p:nvPr/>
        </p:nvSpPr>
        <p:spPr>
          <a:xfrm>
            <a:off x="7786475" y="33173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7" name="타원 806">
            <a:extLst>
              <a:ext uri="{FF2B5EF4-FFF2-40B4-BE49-F238E27FC236}">
                <a16:creationId xmlns:a16="http://schemas.microsoft.com/office/drawing/2014/main" id="{64B32F0B-4612-23DD-F33A-3E91073DD6F3}"/>
              </a:ext>
            </a:extLst>
          </p:cNvPr>
          <p:cNvSpPr/>
          <p:nvPr/>
        </p:nvSpPr>
        <p:spPr>
          <a:xfrm>
            <a:off x="7794396" y="36700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8" name="직선 화살표 연결선 807">
            <a:extLst>
              <a:ext uri="{FF2B5EF4-FFF2-40B4-BE49-F238E27FC236}">
                <a16:creationId xmlns:a16="http://schemas.microsoft.com/office/drawing/2014/main" id="{27986A06-37B4-9689-277E-7AE673F71047}"/>
              </a:ext>
            </a:extLst>
          </p:cNvPr>
          <p:cNvCxnSpPr>
            <a:cxnSpLocks/>
            <a:stCxn id="713" idx="6"/>
            <a:endCxn id="802" idx="2"/>
          </p:cNvCxnSpPr>
          <p:nvPr/>
        </p:nvCxnSpPr>
        <p:spPr>
          <a:xfrm>
            <a:off x="6940780" y="1631617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화살표 연결선 810">
            <a:extLst>
              <a:ext uri="{FF2B5EF4-FFF2-40B4-BE49-F238E27FC236}">
                <a16:creationId xmlns:a16="http://schemas.microsoft.com/office/drawing/2014/main" id="{5A044527-9E24-7558-ECF7-0D24FEB0B34F}"/>
              </a:ext>
            </a:extLst>
          </p:cNvPr>
          <p:cNvCxnSpPr>
            <a:cxnSpLocks/>
            <a:stCxn id="713" idx="6"/>
            <a:endCxn id="803" idx="2"/>
          </p:cNvCxnSpPr>
          <p:nvPr/>
        </p:nvCxnSpPr>
        <p:spPr>
          <a:xfrm>
            <a:off x="6940780" y="1631617"/>
            <a:ext cx="834413" cy="1065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직선 화살표 연결선 813">
            <a:extLst>
              <a:ext uri="{FF2B5EF4-FFF2-40B4-BE49-F238E27FC236}">
                <a16:creationId xmlns:a16="http://schemas.microsoft.com/office/drawing/2014/main" id="{8C2A4F6A-E78E-A1DE-9AB1-F43A2FB705DE}"/>
              </a:ext>
            </a:extLst>
          </p:cNvPr>
          <p:cNvCxnSpPr>
            <a:cxnSpLocks/>
            <a:stCxn id="713" idx="6"/>
            <a:endCxn id="804" idx="2"/>
          </p:cNvCxnSpPr>
          <p:nvPr/>
        </p:nvCxnSpPr>
        <p:spPr>
          <a:xfrm>
            <a:off x="6940780" y="1631617"/>
            <a:ext cx="842334" cy="1418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직선 화살표 연결선 816">
            <a:extLst>
              <a:ext uri="{FF2B5EF4-FFF2-40B4-BE49-F238E27FC236}">
                <a16:creationId xmlns:a16="http://schemas.microsoft.com/office/drawing/2014/main" id="{84D75C28-049C-2D24-893E-E1D0D666114C}"/>
              </a:ext>
            </a:extLst>
          </p:cNvPr>
          <p:cNvCxnSpPr>
            <a:cxnSpLocks/>
            <a:stCxn id="713" idx="6"/>
            <a:endCxn id="806" idx="2"/>
          </p:cNvCxnSpPr>
          <p:nvPr/>
        </p:nvCxnSpPr>
        <p:spPr>
          <a:xfrm>
            <a:off x="6940780" y="1631617"/>
            <a:ext cx="845695" cy="1775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직선 화살표 연결선 819">
            <a:extLst>
              <a:ext uri="{FF2B5EF4-FFF2-40B4-BE49-F238E27FC236}">
                <a16:creationId xmlns:a16="http://schemas.microsoft.com/office/drawing/2014/main" id="{5E79B909-1F33-F85E-9EE3-1255354E1CB7}"/>
              </a:ext>
            </a:extLst>
          </p:cNvPr>
          <p:cNvCxnSpPr>
            <a:cxnSpLocks/>
            <a:stCxn id="713" idx="6"/>
            <a:endCxn id="807" idx="2"/>
          </p:cNvCxnSpPr>
          <p:nvPr/>
        </p:nvCxnSpPr>
        <p:spPr>
          <a:xfrm>
            <a:off x="6940780" y="1631617"/>
            <a:ext cx="853616" cy="2128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직선 화살표 연결선 823">
            <a:extLst>
              <a:ext uri="{FF2B5EF4-FFF2-40B4-BE49-F238E27FC236}">
                <a16:creationId xmlns:a16="http://schemas.microsoft.com/office/drawing/2014/main" id="{2D0E9F38-7B3B-E79A-C059-6613BB910371}"/>
              </a:ext>
            </a:extLst>
          </p:cNvPr>
          <p:cNvCxnSpPr>
            <a:cxnSpLocks/>
            <a:stCxn id="713" idx="6"/>
          </p:cNvCxnSpPr>
          <p:nvPr/>
        </p:nvCxnSpPr>
        <p:spPr>
          <a:xfrm>
            <a:off x="6940780" y="1631617"/>
            <a:ext cx="834413" cy="2512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직선 화살표 연결선 826">
            <a:extLst>
              <a:ext uri="{FF2B5EF4-FFF2-40B4-BE49-F238E27FC236}">
                <a16:creationId xmlns:a16="http://schemas.microsoft.com/office/drawing/2014/main" id="{0DE29052-F634-2061-105B-20F957108F25}"/>
              </a:ext>
            </a:extLst>
          </p:cNvPr>
          <p:cNvCxnSpPr>
            <a:cxnSpLocks/>
            <a:stCxn id="714" idx="6"/>
            <a:endCxn id="802" idx="2"/>
          </p:cNvCxnSpPr>
          <p:nvPr/>
        </p:nvCxnSpPr>
        <p:spPr>
          <a:xfrm>
            <a:off x="6940780" y="1988772"/>
            <a:ext cx="834413" cy="351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직선 화살표 연결선 829">
            <a:extLst>
              <a:ext uri="{FF2B5EF4-FFF2-40B4-BE49-F238E27FC236}">
                <a16:creationId xmlns:a16="http://schemas.microsoft.com/office/drawing/2014/main" id="{C7F941D4-0094-A680-4942-1BFAE25CA736}"/>
              </a:ext>
            </a:extLst>
          </p:cNvPr>
          <p:cNvCxnSpPr>
            <a:cxnSpLocks/>
            <a:stCxn id="714" idx="6"/>
            <a:endCxn id="803" idx="2"/>
          </p:cNvCxnSpPr>
          <p:nvPr/>
        </p:nvCxnSpPr>
        <p:spPr>
          <a:xfrm>
            <a:off x="6940780" y="1988772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화살표 연결선 832">
            <a:extLst>
              <a:ext uri="{FF2B5EF4-FFF2-40B4-BE49-F238E27FC236}">
                <a16:creationId xmlns:a16="http://schemas.microsoft.com/office/drawing/2014/main" id="{C2EF2EE7-570B-1F71-F404-28111D164B9A}"/>
              </a:ext>
            </a:extLst>
          </p:cNvPr>
          <p:cNvCxnSpPr>
            <a:cxnSpLocks/>
            <a:stCxn id="714" idx="6"/>
            <a:endCxn id="804" idx="2"/>
          </p:cNvCxnSpPr>
          <p:nvPr/>
        </p:nvCxnSpPr>
        <p:spPr>
          <a:xfrm>
            <a:off x="6940780" y="1988772"/>
            <a:ext cx="842334" cy="1061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직선 화살표 연결선 835">
            <a:extLst>
              <a:ext uri="{FF2B5EF4-FFF2-40B4-BE49-F238E27FC236}">
                <a16:creationId xmlns:a16="http://schemas.microsoft.com/office/drawing/2014/main" id="{AD724A3E-5C9C-48D4-8E37-2C1AFCC07CAB}"/>
              </a:ext>
            </a:extLst>
          </p:cNvPr>
          <p:cNvCxnSpPr>
            <a:cxnSpLocks/>
            <a:stCxn id="714" idx="6"/>
            <a:endCxn id="806" idx="2"/>
          </p:cNvCxnSpPr>
          <p:nvPr/>
        </p:nvCxnSpPr>
        <p:spPr>
          <a:xfrm>
            <a:off x="6940780" y="1988772"/>
            <a:ext cx="845695" cy="1418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직선 화살표 연결선 840">
            <a:extLst>
              <a:ext uri="{FF2B5EF4-FFF2-40B4-BE49-F238E27FC236}">
                <a16:creationId xmlns:a16="http://schemas.microsoft.com/office/drawing/2014/main" id="{42856F36-7533-3A1A-DF89-0BDBE7A072AE}"/>
              </a:ext>
            </a:extLst>
          </p:cNvPr>
          <p:cNvCxnSpPr>
            <a:cxnSpLocks/>
            <a:stCxn id="714" idx="6"/>
            <a:endCxn id="807" idx="2"/>
          </p:cNvCxnSpPr>
          <p:nvPr/>
        </p:nvCxnSpPr>
        <p:spPr>
          <a:xfrm>
            <a:off x="6940780" y="1988772"/>
            <a:ext cx="853616" cy="177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직선 화살표 연결선 843">
            <a:extLst>
              <a:ext uri="{FF2B5EF4-FFF2-40B4-BE49-F238E27FC236}">
                <a16:creationId xmlns:a16="http://schemas.microsoft.com/office/drawing/2014/main" id="{6A5FA0BA-8996-2B77-C6C4-EBAFAE7B3F56}"/>
              </a:ext>
            </a:extLst>
          </p:cNvPr>
          <p:cNvCxnSpPr>
            <a:cxnSpLocks/>
            <a:stCxn id="714" idx="6"/>
            <a:endCxn id="805" idx="2"/>
          </p:cNvCxnSpPr>
          <p:nvPr/>
        </p:nvCxnSpPr>
        <p:spPr>
          <a:xfrm>
            <a:off x="6940780" y="1988772"/>
            <a:ext cx="844818" cy="2164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직선 화살표 연결선 846">
            <a:extLst>
              <a:ext uri="{FF2B5EF4-FFF2-40B4-BE49-F238E27FC236}">
                <a16:creationId xmlns:a16="http://schemas.microsoft.com/office/drawing/2014/main" id="{0EE3EE2C-9C15-F4AF-8EF9-D9A0F76E9776}"/>
              </a:ext>
            </a:extLst>
          </p:cNvPr>
          <p:cNvCxnSpPr>
            <a:cxnSpLocks/>
            <a:stCxn id="715" idx="6"/>
            <a:endCxn id="802" idx="2"/>
          </p:cNvCxnSpPr>
          <p:nvPr/>
        </p:nvCxnSpPr>
        <p:spPr>
          <a:xfrm flipV="1">
            <a:off x="6948701" y="2340401"/>
            <a:ext cx="826492" cy="1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직선 화살표 연결선 849">
            <a:extLst>
              <a:ext uri="{FF2B5EF4-FFF2-40B4-BE49-F238E27FC236}">
                <a16:creationId xmlns:a16="http://schemas.microsoft.com/office/drawing/2014/main" id="{8F0FA149-170A-EA1E-9657-7356F6F39175}"/>
              </a:ext>
            </a:extLst>
          </p:cNvPr>
          <p:cNvCxnSpPr>
            <a:cxnSpLocks/>
            <a:stCxn id="715" idx="6"/>
            <a:endCxn id="803" idx="2"/>
          </p:cNvCxnSpPr>
          <p:nvPr/>
        </p:nvCxnSpPr>
        <p:spPr>
          <a:xfrm>
            <a:off x="6948701" y="2341490"/>
            <a:ext cx="826492" cy="356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852">
            <a:extLst>
              <a:ext uri="{FF2B5EF4-FFF2-40B4-BE49-F238E27FC236}">
                <a16:creationId xmlns:a16="http://schemas.microsoft.com/office/drawing/2014/main" id="{DB8D4AB0-BFF0-5120-A41E-34A8862CAD11}"/>
              </a:ext>
            </a:extLst>
          </p:cNvPr>
          <p:cNvCxnSpPr>
            <a:cxnSpLocks/>
            <a:stCxn id="715" idx="6"/>
            <a:endCxn id="804" idx="2"/>
          </p:cNvCxnSpPr>
          <p:nvPr/>
        </p:nvCxnSpPr>
        <p:spPr>
          <a:xfrm>
            <a:off x="6948701" y="2341490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직선 화살표 연결선 855">
            <a:extLst>
              <a:ext uri="{FF2B5EF4-FFF2-40B4-BE49-F238E27FC236}">
                <a16:creationId xmlns:a16="http://schemas.microsoft.com/office/drawing/2014/main" id="{2D94A866-5805-4804-7447-577F122EC805}"/>
              </a:ext>
            </a:extLst>
          </p:cNvPr>
          <p:cNvCxnSpPr>
            <a:cxnSpLocks/>
            <a:stCxn id="715" idx="6"/>
            <a:endCxn id="806" idx="2"/>
          </p:cNvCxnSpPr>
          <p:nvPr/>
        </p:nvCxnSpPr>
        <p:spPr>
          <a:xfrm>
            <a:off x="6948701" y="2341490"/>
            <a:ext cx="837774" cy="1065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직선 화살표 연결선 858">
            <a:extLst>
              <a:ext uri="{FF2B5EF4-FFF2-40B4-BE49-F238E27FC236}">
                <a16:creationId xmlns:a16="http://schemas.microsoft.com/office/drawing/2014/main" id="{A4DBD5E1-311D-40C8-B226-E6E8CEB106E7}"/>
              </a:ext>
            </a:extLst>
          </p:cNvPr>
          <p:cNvCxnSpPr>
            <a:cxnSpLocks/>
            <a:stCxn id="715" idx="6"/>
            <a:endCxn id="807" idx="2"/>
          </p:cNvCxnSpPr>
          <p:nvPr/>
        </p:nvCxnSpPr>
        <p:spPr>
          <a:xfrm>
            <a:off x="6948701" y="2341490"/>
            <a:ext cx="845695" cy="1418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직선 화살표 연결선 861">
            <a:extLst>
              <a:ext uri="{FF2B5EF4-FFF2-40B4-BE49-F238E27FC236}">
                <a16:creationId xmlns:a16="http://schemas.microsoft.com/office/drawing/2014/main" id="{50357CD1-5A57-C968-E3E9-E9717D572FAE}"/>
              </a:ext>
            </a:extLst>
          </p:cNvPr>
          <p:cNvCxnSpPr>
            <a:cxnSpLocks/>
            <a:stCxn id="715" idx="6"/>
            <a:endCxn id="805" idx="2"/>
          </p:cNvCxnSpPr>
          <p:nvPr/>
        </p:nvCxnSpPr>
        <p:spPr>
          <a:xfrm>
            <a:off x="6948701" y="2341490"/>
            <a:ext cx="836897" cy="1811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직선 화살표 연결선 864">
            <a:extLst>
              <a:ext uri="{FF2B5EF4-FFF2-40B4-BE49-F238E27FC236}">
                <a16:creationId xmlns:a16="http://schemas.microsoft.com/office/drawing/2014/main" id="{914D5C53-3E19-766D-8902-B44B086319BD}"/>
              </a:ext>
            </a:extLst>
          </p:cNvPr>
          <p:cNvCxnSpPr>
            <a:cxnSpLocks/>
            <a:stCxn id="722" idx="6"/>
            <a:endCxn id="802" idx="2"/>
          </p:cNvCxnSpPr>
          <p:nvPr/>
        </p:nvCxnSpPr>
        <p:spPr>
          <a:xfrm flipV="1">
            <a:off x="6948701" y="2340401"/>
            <a:ext cx="826492" cy="2173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직선 화살표 연결선 867">
            <a:extLst>
              <a:ext uri="{FF2B5EF4-FFF2-40B4-BE49-F238E27FC236}">
                <a16:creationId xmlns:a16="http://schemas.microsoft.com/office/drawing/2014/main" id="{EB3B679D-CEEA-24EB-4DCA-FAA730E18345}"/>
              </a:ext>
            </a:extLst>
          </p:cNvPr>
          <p:cNvCxnSpPr>
            <a:cxnSpLocks/>
            <a:stCxn id="722" idx="6"/>
            <a:endCxn id="803" idx="2"/>
          </p:cNvCxnSpPr>
          <p:nvPr/>
        </p:nvCxnSpPr>
        <p:spPr>
          <a:xfrm flipV="1">
            <a:off x="6948701" y="2697556"/>
            <a:ext cx="826492" cy="1816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직선 화살표 연결선 870">
            <a:extLst>
              <a:ext uri="{FF2B5EF4-FFF2-40B4-BE49-F238E27FC236}">
                <a16:creationId xmlns:a16="http://schemas.microsoft.com/office/drawing/2014/main" id="{D94A312B-C20F-5DC5-7872-6CB052E7A5A0}"/>
              </a:ext>
            </a:extLst>
          </p:cNvPr>
          <p:cNvCxnSpPr>
            <a:cxnSpLocks/>
            <a:stCxn id="722" idx="6"/>
            <a:endCxn id="804" idx="2"/>
          </p:cNvCxnSpPr>
          <p:nvPr/>
        </p:nvCxnSpPr>
        <p:spPr>
          <a:xfrm flipV="1">
            <a:off x="6948701" y="3050274"/>
            <a:ext cx="834413" cy="1463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직선 화살표 연결선 876">
            <a:extLst>
              <a:ext uri="{FF2B5EF4-FFF2-40B4-BE49-F238E27FC236}">
                <a16:creationId xmlns:a16="http://schemas.microsoft.com/office/drawing/2014/main" id="{08742617-D58D-B0CE-BCD7-F6BA8310C71A}"/>
              </a:ext>
            </a:extLst>
          </p:cNvPr>
          <p:cNvCxnSpPr>
            <a:cxnSpLocks/>
            <a:stCxn id="722" idx="6"/>
            <a:endCxn id="806" idx="2"/>
          </p:cNvCxnSpPr>
          <p:nvPr/>
        </p:nvCxnSpPr>
        <p:spPr>
          <a:xfrm flipV="1">
            <a:off x="6948701" y="3407322"/>
            <a:ext cx="837774" cy="1106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직선 화살표 연결선 879">
            <a:extLst>
              <a:ext uri="{FF2B5EF4-FFF2-40B4-BE49-F238E27FC236}">
                <a16:creationId xmlns:a16="http://schemas.microsoft.com/office/drawing/2014/main" id="{2BD31D9C-67AD-1E03-B286-7E6363595EB0}"/>
              </a:ext>
            </a:extLst>
          </p:cNvPr>
          <p:cNvCxnSpPr>
            <a:cxnSpLocks/>
            <a:stCxn id="722" idx="6"/>
            <a:endCxn id="807" idx="2"/>
          </p:cNvCxnSpPr>
          <p:nvPr/>
        </p:nvCxnSpPr>
        <p:spPr>
          <a:xfrm flipV="1">
            <a:off x="6948701" y="3760040"/>
            <a:ext cx="845695" cy="75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직선 화살표 연결선 882">
            <a:extLst>
              <a:ext uri="{FF2B5EF4-FFF2-40B4-BE49-F238E27FC236}">
                <a16:creationId xmlns:a16="http://schemas.microsoft.com/office/drawing/2014/main" id="{B5BE5C54-BEDD-2CC5-21B5-B072D19F0143}"/>
              </a:ext>
            </a:extLst>
          </p:cNvPr>
          <p:cNvCxnSpPr>
            <a:cxnSpLocks/>
            <a:stCxn id="722" idx="6"/>
            <a:endCxn id="805" idx="2"/>
          </p:cNvCxnSpPr>
          <p:nvPr/>
        </p:nvCxnSpPr>
        <p:spPr>
          <a:xfrm flipV="1">
            <a:off x="6948701" y="4153477"/>
            <a:ext cx="836897" cy="360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직선 화살표 연결선 885">
            <a:extLst>
              <a:ext uri="{FF2B5EF4-FFF2-40B4-BE49-F238E27FC236}">
                <a16:creationId xmlns:a16="http://schemas.microsoft.com/office/drawing/2014/main" id="{199623F3-6B8D-C4AD-6904-A616DDE00B56}"/>
              </a:ext>
            </a:extLst>
          </p:cNvPr>
          <p:cNvCxnSpPr>
            <a:cxnSpLocks/>
            <a:stCxn id="723" idx="6"/>
            <a:endCxn id="802" idx="2"/>
          </p:cNvCxnSpPr>
          <p:nvPr/>
        </p:nvCxnSpPr>
        <p:spPr>
          <a:xfrm flipV="1">
            <a:off x="6948701" y="2340401"/>
            <a:ext cx="826492" cy="2534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직선 화살표 연결선 889">
            <a:extLst>
              <a:ext uri="{FF2B5EF4-FFF2-40B4-BE49-F238E27FC236}">
                <a16:creationId xmlns:a16="http://schemas.microsoft.com/office/drawing/2014/main" id="{B04118EB-A730-E51B-6115-CF89886C1D70}"/>
              </a:ext>
            </a:extLst>
          </p:cNvPr>
          <p:cNvCxnSpPr>
            <a:cxnSpLocks/>
            <a:stCxn id="723" idx="6"/>
            <a:endCxn id="803" idx="2"/>
          </p:cNvCxnSpPr>
          <p:nvPr/>
        </p:nvCxnSpPr>
        <p:spPr>
          <a:xfrm flipV="1">
            <a:off x="6948701" y="2697556"/>
            <a:ext cx="826492" cy="2177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직선 화살표 연결선 892">
            <a:extLst>
              <a:ext uri="{FF2B5EF4-FFF2-40B4-BE49-F238E27FC236}">
                <a16:creationId xmlns:a16="http://schemas.microsoft.com/office/drawing/2014/main" id="{3369D867-5D94-AD59-7220-2563C7B82AF3}"/>
              </a:ext>
            </a:extLst>
          </p:cNvPr>
          <p:cNvCxnSpPr>
            <a:cxnSpLocks/>
            <a:stCxn id="723" idx="6"/>
            <a:endCxn id="804" idx="2"/>
          </p:cNvCxnSpPr>
          <p:nvPr/>
        </p:nvCxnSpPr>
        <p:spPr>
          <a:xfrm flipV="1">
            <a:off x="6948701" y="3050274"/>
            <a:ext cx="834413" cy="1825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직선 화살표 연결선 895">
            <a:extLst>
              <a:ext uri="{FF2B5EF4-FFF2-40B4-BE49-F238E27FC236}">
                <a16:creationId xmlns:a16="http://schemas.microsoft.com/office/drawing/2014/main" id="{EBE347A6-8213-AE5C-4808-2D09EC64014D}"/>
              </a:ext>
            </a:extLst>
          </p:cNvPr>
          <p:cNvCxnSpPr>
            <a:cxnSpLocks/>
            <a:stCxn id="723" idx="6"/>
            <a:endCxn id="806" idx="2"/>
          </p:cNvCxnSpPr>
          <p:nvPr/>
        </p:nvCxnSpPr>
        <p:spPr>
          <a:xfrm flipV="1">
            <a:off x="6948701" y="3407322"/>
            <a:ext cx="837774" cy="1467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직선 화살표 연결선 898">
            <a:extLst>
              <a:ext uri="{FF2B5EF4-FFF2-40B4-BE49-F238E27FC236}">
                <a16:creationId xmlns:a16="http://schemas.microsoft.com/office/drawing/2014/main" id="{797CB81D-B80F-E61E-6425-22ED61346121}"/>
              </a:ext>
            </a:extLst>
          </p:cNvPr>
          <p:cNvCxnSpPr>
            <a:cxnSpLocks/>
            <a:stCxn id="723" idx="6"/>
            <a:endCxn id="807" idx="2"/>
          </p:cNvCxnSpPr>
          <p:nvPr/>
        </p:nvCxnSpPr>
        <p:spPr>
          <a:xfrm flipV="1">
            <a:off x="6948701" y="3760040"/>
            <a:ext cx="845695" cy="1115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직선 화살표 연결선 901">
            <a:extLst>
              <a:ext uri="{FF2B5EF4-FFF2-40B4-BE49-F238E27FC236}">
                <a16:creationId xmlns:a16="http://schemas.microsoft.com/office/drawing/2014/main" id="{421630BB-DF06-17B3-B22B-9EFBBFED9DBB}"/>
              </a:ext>
            </a:extLst>
          </p:cNvPr>
          <p:cNvCxnSpPr>
            <a:cxnSpLocks/>
            <a:stCxn id="723" idx="6"/>
            <a:endCxn id="805" idx="2"/>
          </p:cNvCxnSpPr>
          <p:nvPr/>
        </p:nvCxnSpPr>
        <p:spPr>
          <a:xfrm flipV="1">
            <a:off x="6948701" y="4153477"/>
            <a:ext cx="836897" cy="7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00E92A4C-FD3E-9802-E451-D0BA5D02991B}"/>
                  </a:ext>
                </a:extLst>
              </p:cNvPr>
              <p:cNvSpPr txBox="1"/>
              <p:nvPr/>
            </p:nvSpPr>
            <p:spPr>
              <a:xfrm>
                <a:off x="3725316" y="742747"/>
                <a:ext cx="670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b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layer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00E92A4C-FD3E-9802-E451-D0BA5D029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16" y="742747"/>
                <a:ext cx="670440" cy="553998"/>
              </a:xfrm>
              <a:prstGeom prst="rect">
                <a:avLst/>
              </a:prstGeom>
              <a:blipFill>
                <a:blip r:embed="rId9"/>
                <a:stretch>
                  <a:fillRect l="-8182" r="-9091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6" name="TextBox 905">
            <a:extLst>
              <a:ext uri="{FF2B5EF4-FFF2-40B4-BE49-F238E27FC236}">
                <a16:creationId xmlns:a16="http://schemas.microsoft.com/office/drawing/2014/main" id="{EE7A6DB9-E772-E345-B495-87AE5491E4BC}"/>
              </a:ext>
            </a:extLst>
          </p:cNvPr>
          <p:cNvSpPr txBox="1"/>
          <p:nvPr/>
        </p:nvSpPr>
        <p:spPr>
          <a:xfrm>
            <a:off x="4616084" y="763420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1st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5E2B4E92-8D1E-1165-B3E2-A6CF113CC088}"/>
              </a:ext>
            </a:extLst>
          </p:cNvPr>
          <p:cNvSpPr txBox="1"/>
          <p:nvPr/>
        </p:nvSpPr>
        <p:spPr>
          <a:xfrm>
            <a:off x="5731258" y="740918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2nd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6C23B110-3FBD-8D1A-EAB3-A12CD12C9810}"/>
              </a:ext>
            </a:extLst>
          </p:cNvPr>
          <p:cNvSpPr txBox="1"/>
          <p:nvPr/>
        </p:nvSpPr>
        <p:spPr>
          <a:xfrm>
            <a:off x="6506639" y="759968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3rd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31658BDC-47EB-96FA-4A03-5EA657C41C6B}"/>
              </a:ext>
            </a:extLst>
          </p:cNvPr>
          <p:cNvSpPr txBox="1"/>
          <p:nvPr/>
        </p:nvSpPr>
        <p:spPr>
          <a:xfrm>
            <a:off x="7499857" y="1428484"/>
            <a:ext cx="66364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</a:rPr>
              <a:t>o</a:t>
            </a: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utput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9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E6EA7B-AC2F-0EF6-93DA-478B71FEC843}"/>
              </a:ext>
            </a:extLst>
          </p:cNvPr>
          <p:cNvSpPr/>
          <p:nvPr/>
        </p:nvSpPr>
        <p:spPr>
          <a:xfrm>
            <a:off x="5854273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88ECBB-0DB4-03E4-1A42-C3980BCD16FF}"/>
              </a:ext>
            </a:extLst>
          </p:cNvPr>
          <p:cNvCxnSpPr>
            <a:cxnSpLocks/>
          </p:cNvCxnSpPr>
          <p:nvPr/>
        </p:nvCxnSpPr>
        <p:spPr>
          <a:xfrm>
            <a:off x="6512812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4B885-EC8D-853D-B219-5F339254173F}"/>
              </a:ext>
            </a:extLst>
          </p:cNvPr>
          <p:cNvSpPr/>
          <p:nvPr/>
        </p:nvSpPr>
        <p:spPr>
          <a:xfrm>
            <a:off x="5854272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96, (11)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6DC852-E7FA-E9D8-171B-0307CEF63F37}"/>
              </a:ext>
            </a:extLst>
          </p:cNvPr>
          <p:cNvCxnSpPr>
            <a:cxnSpLocks/>
          </p:cNvCxnSpPr>
          <p:nvPr/>
        </p:nvCxnSpPr>
        <p:spPr>
          <a:xfrm>
            <a:off x="6512812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E358FC-AC04-3FE8-7BE9-80142E434BFD}"/>
              </a:ext>
            </a:extLst>
          </p:cNvPr>
          <p:cNvSpPr/>
          <p:nvPr/>
        </p:nvSpPr>
        <p:spPr>
          <a:xfrm>
            <a:off x="5854272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EF4C4-0A31-5847-656C-7BA7F0067AB5}"/>
              </a:ext>
            </a:extLst>
          </p:cNvPr>
          <p:cNvSpPr txBox="1"/>
          <p:nvPr/>
        </p:nvSpPr>
        <p:spPr>
          <a:xfrm>
            <a:off x="6512812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04202-2944-6A64-621E-C3961BAB1877}"/>
              </a:ext>
            </a:extLst>
          </p:cNvPr>
          <p:cNvSpPr/>
          <p:nvPr/>
        </p:nvSpPr>
        <p:spPr>
          <a:xfrm>
            <a:off x="5854272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(5)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C69304-EC31-7EDD-B52B-B22ABE70A39A}"/>
              </a:ext>
            </a:extLst>
          </p:cNvPr>
          <p:cNvCxnSpPr>
            <a:cxnSpLocks/>
          </p:cNvCxnSpPr>
          <p:nvPr/>
        </p:nvCxnSpPr>
        <p:spPr>
          <a:xfrm>
            <a:off x="6512812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FC518E-CCC8-816B-C40D-DD85C5BBD0D6}"/>
              </a:ext>
            </a:extLst>
          </p:cNvPr>
          <p:cNvSpPr/>
          <p:nvPr/>
        </p:nvSpPr>
        <p:spPr>
          <a:xfrm>
            <a:off x="5854272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F0ABF-A8E5-8C4D-0205-B6BE4F256616}"/>
              </a:ext>
            </a:extLst>
          </p:cNvPr>
          <p:cNvSpPr txBox="1"/>
          <p:nvPr/>
        </p:nvSpPr>
        <p:spPr>
          <a:xfrm>
            <a:off x="6512812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8C4B75-C975-8CDB-6AE3-9D3C832DC1EC}"/>
              </a:ext>
            </a:extLst>
          </p:cNvPr>
          <p:cNvCxnSpPr>
            <a:cxnSpLocks/>
          </p:cNvCxnSpPr>
          <p:nvPr/>
        </p:nvCxnSpPr>
        <p:spPr>
          <a:xfrm>
            <a:off x="6523652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9A7766-6AA3-6712-0C21-B66D1615279E}"/>
              </a:ext>
            </a:extLst>
          </p:cNvPr>
          <p:cNvSpPr/>
          <p:nvPr/>
        </p:nvSpPr>
        <p:spPr>
          <a:xfrm>
            <a:off x="5854272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524E3BE-8931-92C1-221F-71CF900E2393}"/>
              </a:ext>
            </a:extLst>
          </p:cNvPr>
          <p:cNvCxnSpPr>
            <a:cxnSpLocks/>
          </p:cNvCxnSpPr>
          <p:nvPr/>
        </p:nvCxnSpPr>
        <p:spPr>
          <a:xfrm>
            <a:off x="6512812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694665-5FD5-3043-DC80-E81D3B29E0B5}"/>
              </a:ext>
            </a:extLst>
          </p:cNvPr>
          <p:cNvSpPr txBox="1"/>
          <p:nvPr/>
        </p:nvSpPr>
        <p:spPr>
          <a:xfrm>
            <a:off x="6512812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C932645-EE95-1ABF-01CB-7AF076288E2A}"/>
              </a:ext>
            </a:extLst>
          </p:cNvPr>
          <p:cNvCxnSpPr>
            <a:cxnSpLocks/>
          </p:cNvCxnSpPr>
          <p:nvPr/>
        </p:nvCxnSpPr>
        <p:spPr>
          <a:xfrm>
            <a:off x="6523652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699FB4-817E-6454-A6E6-CE10770059B5}"/>
              </a:ext>
            </a:extLst>
          </p:cNvPr>
          <p:cNvSpPr/>
          <p:nvPr/>
        </p:nvSpPr>
        <p:spPr>
          <a:xfrm>
            <a:off x="5854272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E03031-1083-F3D0-A102-EB9FEAEDCB75}"/>
              </a:ext>
            </a:extLst>
          </p:cNvPr>
          <p:cNvCxnSpPr>
            <a:cxnSpLocks/>
          </p:cNvCxnSpPr>
          <p:nvPr/>
        </p:nvCxnSpPr>
        <p:spPr>
          <a:xfrm>
            <a:off x="6523652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E778F5-590A-C7D4-75FE-5E4B210827F8}"/>
              </a:ext>
            </a:extLst>
          </p:cNvPr>
          <p:cNvSpPr/>
          <p:nvPr/>
        </p:nvSpPr>
        <p:spPr>
          <a:xfrm>
            <a:off x="5854272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55CFBB3-FBA4-8BF3-AB05-C27208DDFBA0}"/>
              </a:ext>
            </a:extLst>
          </p:cNvPr>
          <p:cNvCxnSpPr>
            <a:cxnSpLocks/>
          </p:cNvCxnSpPr>
          <p:nvPr/>
        </p:nvCxnSpPr>
        <p:spPr>
          <a:xfrm>
            <a:off x="6512812" y="539029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3E4518-C68B-EA4B-C59A-EA245CE128A7}"/>
              </a:ext>
            </a:extLst>
          </p:cNvPr>
          <p:cNvSpPr txBox="1"/>
          <p:nvPr/>
        </p:nvSpPr>
        <p:spPr>
          <a:xfrm>
            <a:off x="6512812" y="53433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ED0446-6FF6-1F85-2BD1-247DA7E64FA4}"/>
              </a:ext>
            </a:extLst>
          </p:cNvPr>
          <p:cNvCxnSpPr>
            <a:cxnSpLocks/>
          </p:cNvCxnSpPr>
          <p:nvPr/>
        </p:nvCxnSpPr>
        <p:spPr>
          <a:xfrm>
            <a:off x="6523652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B4562D-240F-2331-92B1-6165D1301CAE}"/>
              </a:ext>
            </a:extLst>
          </p:cNvPr>
          <p:cNvSpPr/>
          <p:nvPr/>
        </p:nvSpPr>
        <p:spPr>
          <a:xfrm>
            <a:off x="5854272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CF614B-4B79-D8FF-C344-0C6C17FA2380}"/>
              </a:ext>
            </a:extLst>
          </p:cNvPr>
          <p:cNvSpPr/>
          <p:nvPr/>
        </p:nvSpPr>
        <p:spPr>
          <a:xfrm>
            <a:off x="735315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3C76A51-AE99-B1BE-D152-EF8025A89E99}"/>
              </a:ext>
            </a:extLst>
          </p:cNvPr>
          <p:cNvCxnSpPr>
            <a:cxnSpLocks/>
          </p:cNvCxnSpPr>
          <p:nvPr/>
        </p:nvCxnSpPr>
        <p:spPr>
          <a:xfrm>
            <a:off x="8011694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7195D2-5382-33A4-6AD6-5F3187F27412}"/>
              </a:ext>
            </a:extLst>
          </p:cNvPr>
          <p:cNvSpPr/>
          <p:nvPr/>
        </p:nvSpPr>
        <p:spPr>
          <a:xfrm>
            <a:off x="7353154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2E21EBC-8F70-1B4C-DC9E-B6921F0345E2}"/>
              </a:ext>
            </a:extLst>
          </p:cNvPr>
          <p:cNvCxnSpPr>
            <a:cxnSpLocks/>
          </p:cNvCxnSpPr>
          <p:nvPr/>
        </p:nvCxnSpPr>
        <p:spPr>
          <a:xfrm>
            <a:off x="8011694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496AC8-82E8-2E20-E56E-7F583891F380}"/>
              </a:ext>
            </a:extLst>
          </p:cNvPr>
          <p:cNvSpPr/>
          <p:nvPr/>
        </p:nvSpPr>
        <p:spPr>
          <a:xfrm>
            <a:off x="7353154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21DBB4-E87D-C588-1BFC-AD362989F5D0}"/>
              </a:ext>
            </a:extLst>
          </p:cNvPr>
          <p:cNvSpPr txBox="1"/>
          <p:nvPr/>
        </p:nvSpPr>
        <p:spPr>
          <a:xfrm>
            <a:off x="8011694" y="17012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D57834-0495-4C8C-D414-5CC09855218B}"/>
              </a:ext>
            </a:extLst>
          </p:cNvPr>
          <p:cNvSpPr/>
          <p:nvPr/>
        </p:nvSpPr>
        <p:spPr>
          <a:xfrm>
            <a:off x="7353154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072807-52FB-DE1B-3732-390593D2FAAA}"/>
              </a:ext>
            </a:extLst>
          </p:cNvPr>
          <p:cNvCxnSpPr>
            <a:cxnSpLocks/>
          </p:cNvCxnSpPr>
          <p:nvPr/>
        </p:nvCxnSpPr>
        <p:spPr>
          <a:xfrm>
            <a:off x="8011694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BCB32B2-97E7-2B7E-FB39-6B8374C8E687}"/>
              </a:ext>
            </a:extLst>
          </p:cNvPr>
          <p:cNvSpPr/>
          <p:nvPr/>
        </p:nvSpPr>
        <p:spPr>
          <a:xfrm>
            <a:off x="7353154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3F6D24-870E-C736-4061-2E8FE294A8E2}"/>
              </a:ext>
            </a:extLst>
          </p:cNvPr>
          <p:cNvSpPr txBox="1"/>
          <p:nvPr/>
        </p:nvSpPr>
        <p:spPr>
          <a:xfrm>
            <a:off x="8011694" y="281293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42653DE-3027-7153-7AE1-15906CB8970D}"/>
              </a:ext>
            </a:extLst>
          </p:cNvPr>
          <p:cNvCxnSpPr>
            <a:cxnSpLocks/>
          </p:cNvCxnSpPr>
          <p:nvPr/>
        </p:nvCxnSpPr>
        <p:spPr>
          <a:xfrm>
            <a:off x="8022534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66068A-768C-88A7-AFD9-C8C46A268754}"/>
              </a:ext>
            </a:extLst>
          </p:cNvPr>
          <p:cNvSpPr/>
          <p:nvPr/>
        </p:nvSpPr>
        <p:spPr>
          <a:xfrm>
            <a:off x="7353154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03C44F-2694-C543-3008-ADEF94FAB10A}"/>
              </a:ext>
            </a:extLst>
          </p:cNvPr>
          <p:cNvCxnSpPr>
            <a:cxnSpLocks/>
          </p:cNvCxnSpPr>
          <p:nvPr/>
        </p:nvCxnSpPr>
        <p:spPr>
          <a:xfrm>
            <a:off x="8011694" y="45273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535517C-A0D1-179E-9F81-76276AC98F9F}"/>
              </a:ext>
            </a:extLst>
          </p:cNvPr>
          <p:cNvCxnSpPr>
            <a:cxnSpLocks/>
          </p:cNvCxnSpPr>
          <p:nvPr/>
        </p:nvCxnSpPr>
        <p:spPr>
          <a:xfrm>
            <a:off x="8022534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3A2A0C-3170-D659-8AB3-616D0FD09F73}"/>
              </a:ext>
            </a:extLst>
          </p:cNvPr>
          <p:cNvSpPr/>
          <p:nvPr/>
        </p:nvSpPr>
        <p:spPr>
          <a:xfrm>
            <a:off x="7353154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D277D3-BD6F-1441-AD55-7072BB67200D}"/>
              </a:ext>
            </a:extLst>
          </p:cNvPr>
          <p:cNvCxnSpPr>
            <a:cxnSpLocks/>
          </p:cNvCxnSpPr>
          <p:nvPr/>
        </p:nvCxnSpPr>
        <p:spPr>
          <a:xfrm>
            <a:off x="8022534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52BD5E-D11F-C88B-00B0-50A61BE2A7AC}"/>
              </a:ext>
            </a:extLst>
          </p:cNvPr>
          <p:cNvSpPr/>
          <p:nvPr/>
        </p:nvSpPr>
        <p:spPr>
          <a:xfrm>
            <a:off x="7353154" y="526888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06BD21-954F-BCDA-260E-E48C4AFF1D77}"/>
              </a:ext>
            </a:extLst>
          </p:cNvPr>
          <p:cNvCxnSpPr>
            <a:cxnSpLocks/>
          </p:cNvCxnSpPr>
          <p:nvPr/>
        </p:nvCxnSpPr>
        <p:spPr>
          <a:xfrm>
            <a:off x="8022534" y="507838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DAB8A1-8056-0741-FA1F-A9AA6354FAE1}"/>
              </a:ext>
            </a:extLst>
          </p:cNvPr>
          <p:cNvSpPr/>
          <p:nvPr/>
        </p:nvSpPr>
        <p:spPr>
          <a:xfrm>
            <a:off x="7353154" y="47178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F128BC-B2D8-F893-00E0-7D9D33786D00}"/>
              </a:ext>
            </a:extLst>
          </p:cNvPr>
          <p:cNvSpPr txBox="1"/>
          <p:nvPr/>
        </p:nvSpPr>
        <p:spPr>
          <a:xfrm>
            <a:off x="8022534" y="392461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EEBBDBC-A406-8916-38E7-DF5F04F298F6}"/>
              </a:ext>
            </a:extLst>
          </p:cNvPr>
          <p:cNvSpPr/>
          <p:nvPr/>
        </p:nvSpPr>
        <p:spPr>
          <a:xfrm>
            <a:off x="9310906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EB149DA-562C-4160-EBE8-801DF4C0BA87}"/>
              </a:ext>
            </a:extLst>
          </p:cNvPr>
          <p:cNvCxnSpPr>
            <a:cxnSpLocks/>
          </p:cNvCxnSpPr>
          <p:nvPr/>
        </p:nvCxnSpPr>
        <p:spPr>
          <a:xfrm>
            <a:off x="9969445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2A0DAC-4649-B279-99E0-636B00627761}"/>
              </a:ext>
            </a:extLst>
          </p:cNvPr>
          <p:cNvSpPr/>
          <p:nvPr/>
        </p:nvSpPr>
        <p:spPr>
          <a:xfrm>
            <a:off x="9310905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BD3E38-11E2-AD24-575C-F4CDDEC18A66}"/>
              </a:ext>
            </a:extLst>
          </p:cNvPr>
          <p:cNvCxnSpPr>
            <a:cxnSpLocks/>
          </p:cNvCxnSpPr>
          <p:nvPr/>
        </p:nvCxnSpPr>
        <p:spPr>
          <a:xfrm>
            <a:off x="9969445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B03D80-9849-D72A-1747-ADB7ED7D399E}"/>
              </a:ext>
            </a:extLst>
          </p:cNvPr>
          <p:cNvSpPr/>
          <p:nvPr/>
        </p:nvSpPr>
        <p:spPr>
          <a:xfrm>
            <a:off x="9310905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10848-0FE4-D0D3-1F3F-DB85946F489B}"/>
              </a:ext>
            </a:extLst>
          </p:cNvPr>
          <p:cNvSpPr txBox="1"/>
          <p:nvPr/>
        </p:nvSpPr>
        <p:spPr>
          <a:xfrm>
            <a:off x="9969445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2CB7FBA-F36C-0AF6-089B-7D0C19017CB2}"/>
              </a:ext>
            </a:extLst>
          </p:cNvPr>
          <p:cNvSpPr/>
          <p:nvPr/>
        </p:nvSpPr>
        <p:spPr>
          <a:xfrm>
            <a:off x="9310905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518C74D-5088-83A7-7DFE-1481D19FE762}"/>
              </a:ext>
            </a:extLst>
          </p:cNvPr>
          <p:cNvCxnSpPr>
            <a:cxnSpLocks/>
          </p:cNvCxnSpPr>
          <p:nvPr/>
        </p:nvCxnSpPr>
        <p:spPr>
          <a:xfrm>
            <a:off x="9969445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DC7AE9-7E7D-DC44-006B-10B22C2FBEDC}"/>
              </a:ext>
            </a:extLst>
          </p:cNvPr>
          <p:cNvSpPr/>
          <p:nvPr/>
        </p:nvSpPr>
        <p:spPr>
          <a:xfrm>
            <a:off x="9310905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274AE3C-C283-62A9-8E32-0095DC386040}"/>
              </a:ext>
            </a:extLst>
          </p:cNvPr>
          <p:cNvCxnSpPr>
            <a:cxnSpLocks/>
          </p:cNvCxnSpPr>
          <p:nvPr/>
        </p:nvCxnSpPr>
        <p:spPr>
          <a:xfrm>
            <a:off x="9980285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7FCC4B-6BD2-966B-6E50-B1B75D024B26}"/>
              </a:ext>
            </a:extLst>
          </p:cNvPr>
          <p:cNvSpPr/>
          <p:nvPr/>
        </p:nvSpPr>
        <p:spPr>
          <a:xfrm>
            <a:off x="9310905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99EA4B-78CA-D3C8-A591-35560D549652}"/>
              </a:ext>
            </a:extLst>
          </p:cNvPr>
          <p:cNvCxnSpPr>
            <a:cxnSpLocks/>
          </p:cNvCxnSpPr>
          <p:nvPr/>
        </p:nvCxnSpPr>
        <p:spPr>
          <a:xfrm>
            <a:off x="9969445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C9E695D-63DD-FDC1-D18C-1273F533EF70}"/>
              </a:ext>
            </a:extLst>
          </p:cNvPr>
          <p:cNvCxnSpPr>
            <a:cxnSpLocks/>
          </p:cNvCxnSpPr>
          <p:nvPr/>
        </p:nvCxnSpPr>
        <p:spPr>
          <a:xfrm>
            <a:off x="9980285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65899C-A943-825B-8611-12B06BCC9619}"/>
              </a:ext>
            </a:extLst>
          </p:cNvPr>
          <p:cNvSpPr/>
          <p:nvPr/>
        </p:nvSpPr>
        <p:spPr>
          <a:xfrm>
            <a:off x="9310905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A6CBFC9-9A07-AE2E-EE74-7D5B3ABFB03D}"/>
              </a:ext>
            </a:extLst>
          </p:cNvPr>
          <p:cNvCxnSpPr>
            <a:cxnSpLocks/>
          </p:cNvCxnSpPr>
          <p:nvPr/>
        </p:nvCxnSpPr>
        <p:spPr>
          <a:xfrm>
            <a:off x="9980285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5936F5-3097-3782-B5F2-F43235F0B793}"/>
              </a:ext>
            </a:extLst>
          </p:cNvPr>
          <p:cNvSpPr/>
          <p:nvPr/>
        </p:nvSpPr>
        <p:spPr>
          <a:xfrm>
            <a:off x="9310905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301623F-A25D-3235-9A33-EFC87F7F2950}"/>
              </a:ext>
            </a:extLst>
          </p:cNvPr>
          <p:cNvCxnSpPr>
            <a:cxnSpLocks/>
          </p:cNvCxnSpPr>
          <p:nvPr/>
        </p:nvCxnSpPr>
        <p:spPr>
          <a:xfrm>
            <a:off x="9980285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07F2D5-BB88-5AD3-F45B-CCFB0F440685}"/>
              </a:ext>
            </a:extLst>
          </p:cNvPr>
          <p:cNvSpPr/>
          <p:nvPr/>
        </p:nvSpPr>
        <p:spPr>
          <a:xfrm>
            <a:off x="9310905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E4B6455-BFBE-4D41-889A-419F1E7CC921}"/>
              </a:ext>
            </a:extLst>
          </p:cNvPr>
          <p:cNvCxnSpPr>
            <a:cxnSpLocks/>
          </p:cNvCxnSpPr>
          <p:nvPr/>
        </p:nvCxnSpPr>
        <p:spPr>
          <a:xfrm>
            <a:off x="11480835" y="6364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84324B3-143C-7A06-C41A-F1141CE72715}"/>
              </a:ext>
            </a:extLst>
          </p:cNvPr>
          <p:cNvSpPr/>
          <p:nvPr/>
        </p:nvSpPr>
        <p:spPr>
          <a:xfrm>
            <a:off x="1082229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D85E2B-19D2-461B-98BD-621288753887}"/>
              </a:ext>
            </a:extLst>
          </p:cNvPr>
          <p:cNvCxnSpPr>
            <a:cxnSpLocks/>
          </p:cNvCxnSpPr>
          <p:nvPr/>
        </p:nvCxnSpPr>
        <p:spPr>
          <a:xfrm>
            <a:off x="11480835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13FF1E-A0DF-84D9-BACB-87F09311B107}"/>
              </a:ext>
            </a:extLst>
          </p:cNvPr>
          <p:cNvSpPr/>
          <p:nvPr/>
        </p:nvSpPr>
        <p:spPr>
          <a:xfrm>
            <a:off x="10822295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A879365-2E89-0381-9D00-8492219DE856}"/>
              </a:ext>
            </a:extLst>
          </p:cNvPr>
          <p:cNvSpPr/>
          <p:nvPr/>
        </p:nvSpPr>
        <p:spPr>
          <a:xfrm>
            <a:off x="10822295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41C9BA1-4AC7-7C88-0D77-4DF63E174AD0}"/>
              </a:ext>
            </a:extLst>
          </p:cNvPr>
          <p:cNvCxnSpPr>
            <a:cxnSpLocks/>
          </p:cNvCxnSpPr>
          <p:nvPr/>
        </p:nvCxnSpPr>
        <p:spPr>
          <a:xfrm>
            <a:off x="11480835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254656E-2AD6-3FF3-42BB-958EDBE5217F}"/>
              </a:ext>
            </a:extLst>
          </p:cNvPr>
          <p:cNvSpPr/>
          <p:nvPr/>
        </p:nvSpPr>
        <p:spPr>
          <a:xfrm>
            <a:off x="10822295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C2720C1-E607-8C48-9392-EC6D42FA6A5F}"/>
              </a:ext>
            </a:extLst>
          </p:cNvPr>
          <p:cNvCxnSpPr>
            <a:cxnSpLocks/>
          </p:cNvCxnSpPr>
          <p:nvPr/>
        </p:nvCxnSpPr>
        <p:spPr>
          <a:xfrm>
            <a:off x="11491675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5A9B88-C232-3783-AE8E-537090E6ECFE}"/>
              </a:ext>
            </a:extLst>
          </p:cNvPr>
          <p:cNvSpPr/>
          <p:nvPr/>
        </p:nvSpPr>
        <p:spPr>
          <a:xfrm>
            <a:off x="10822295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AveragePooling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2AF1106-DFB5-5173-DB2D-BF93FF594DBF}"/>
              </a:ext>
            </a:extLst>
          </p:cNvPr>
          <p:cNvCxnSpPr>
            <a:cxnSpLocks/>
          </p:cNvCxnSpPr>
          <p:nvPr/>
        </p:nvCxnSpPr>
        <p:spPr>
          <a:xfrm>
            <a:off x="11480835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425903-B53E-5701-36EA-46488213CFB7}"/>
              </a:ext>
            </a:extLst>
          </p:cNvPr>
          <p:cNvCxnSpPr>
            <a:cxnSpLocks/>
          </p:cNvCxnSpPr>
          <p:nvPr/>
        </p:nvCxnSpPr>
        <p:spPr>
          <a:xfrm>
            <a:off x="11491675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BC1C23-BBC1-7767-5750-C4A4AC61F9AE}"/>
              </a:ext>
            </a:extLst>
          </p:cNvPr>
          <p:cNvSpPr/>
          <p:nvPr/>
        </p:nvSpPr>
        <p:spPr>
          <a:xfrm>
            <a:off x="10822295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C102B59-79F0-0069-A4EE-A62C96C23721}"/>
              </a:ext>
            </a:extLst>
          </p:cNvPr>
          <p:cNvCxnSpPr>
            <a:cxnSpLocks/>
          </p:cNvCxnSpPr>
          <p:nvPr/>
        </p:nvCxnSpPr>
        <p:spPr>
          <a:xfrm>
            <a:off x="11491675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22976A-2660-19A1-A9D9-3DFD4B42EB6F}"/>
              </a:ext>
            </a:extLst>
          </p:cNvPr>
          <p:cNvSpPr/>
          <p:nvPr/>
        </p:nvSpPr>
        <p:spPr>
          <a:xfrm>
            <a:off x="10822295" y="4713039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B7E31E0-0F44-0CC0-FF98-CE236A1312C6}"/>
              </a:ext>
            </a:extLst>
          </p:cNvPr>
          <p:cNvCxnSpPr>
            <a:cxnSpLocks/>
          </p:cNvCxnSpPr>
          <p:nvPr/>
        </p:nvCxnSpPr>
        <p:spPr>
          <a:xfrm>
            <a:off x="11491675" y="452254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99C7BC-7528-9E64-C329-69DDBC706240}"/>
              </a:ext>
            </a:extLst>
          </p:cNvPr>
          <p:cNvSpPr/>
          <p:nvPr/>
        </p:nvSpPr>
        <p:spPr>
          <a:xfrm>
            <a:off x="10822295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838A202-E6F3-5B3A-2BF3-C0779C62DD31}"/>
              </a:ext>
            </a:extLst>
          </p:cNvPr>
          <p:cNvSpPr/>
          <p:nvPr/>
        </p:nvSpPr>
        <p:spPr>
          <a:xfrm>
            <a:off x="10822295" y="52640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4E7469F-81D1-C35B-B391-7CE992084FD9}"/>
              </a:ext>
            </a:extLst>
          </p:cNvPr>
          <p:cNvCxnSpPr>
            <a:cxnSpLocks/>
          </p:cNvCxnSpPr>
          <p:nvPr/>
        </p:nvCxnSpPr>
        <p:spPr>
          <a:xfrm>
            <a:off x="11491675" y="50735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4594196-C563-DC90-8B53-C8CC212895D3}"/>
              </a:ext>
            </a:extLst>
          </p:cNvPr>
          <p:cNvSpPr/>
          <p:nvPr/>
        </p:nvSpPr>
        <p:spPr>
          <a:xfrm>
            <a:off x="9310905" y="5538975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1E2D4CB-4764-1619-1BF3-8D65B3E92E38}"/>
              </a:ext>
            </a:extLst>
          </p:cNvPr>
          <p:cNvCxnSpPr>
            <a:cxnSpLocks/>
          </p:cNvCxnSpPr>
          <p:nvPr/>
        </p:nvCxnSpPr>
        <p:spPr>
          <a:xfrm>
            <a:off x="9969445" y="535630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7620CEC-723D-6799-D686-B382B263FC3D}"/>
              </a:ext>
            </a:extLst>
          </p:cNvPr>
          <p:cNvCxnSpPr>
            <a:cxnSpLocks/>
          </p:cNvCxnSpPr>
          <p:nvPr/>
        </p:nvCxnSpPr>
        <p:spPr>
          <a:xfrm>
            <a:off x="9969445" y="5904318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7B696F-26FB-4DD0-256A-B65562C081CA}"/>
              </a:ext>
            </a:extLst>
          </p:cNvPr>
          <p:cNvSpPr/>
          <p:nvPr/>
        </p:nvSpPr>
        <p:spPr>
          <a:xfrm>
            <a:off x="10822295" y="58150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98CB19B-EE33-0287-77BD-F380D4C7A1AA}"/>
              </a:ext>
            </a:extLst>
          </p:cNvPr>
          <p:cNvCxnSpPr>
            <a:cxnSpLocks/>
          </p:cNvCxnSpPr>
          <p:nvPr/>
        </p:nvCxnSpPr>
        <p:spPr>
          <a:xfrm>
            <a:off x="11491675" y="56245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566A7E9-ABD5-9C60-2381-D7E3348E9455}"/>
              </a:ext>
            </a:extLst>
          </p:cNvPr>
          <p:cNvSpPr txBox="1"/>
          <p:nvPr/>
        </p:nvSpPr>
        <p:spPr>
          <a:xfrm>
            <a:off x="11481264" y="504970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876D3D2-9615-D84E-9B5E-42AB7FAABD1D}"/>
              </a:ext>
            </a:extLst>
          </p:cNvPr>
          <p:cNvSpPr/>
          <p:nvPr/>
        </p:nvSpPr>
        <p:spPr>
          <a:xfrm>
            <a:off x="38965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BA16EF0-31B5-666C-B170-AE9EA15A397C}"/>
              </a:ext>
            </a:extLst>
          </p:cNvPr>
          <p:cNvCxnSpPr>
            <a:cxnSpLocks/>
          </p:cNvCxnSpPr>
          <p:nvPr/>
        </p:nvCxnSpPr>
        <p:spPr>
          <a:xfrm>
            <a:off x="45550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F7C80BE-B322-83C3-F6E3-9477AF458C71}"/>
              </a:ext>
            </a:extLst>
          </p:cNvPr>
          <p:cNvSpPr/>
          <p:nvPr/>
        </p:nvSpPr>
        <p:spPr>
          <a:xfrm>
            <a:off x="38965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EC54FD-C515-CABE-E258-8DD063A94998}"/>
              </a:ext>
            </a:extLst>
          </p:cNvPr>
          <p:cNvCxnSpPr>
            <a:cxnSpLocks/>
          </p:cNvCxnSpPr>
          <p:nvPr/>
        </p:nvCxnSpPr>
        <p:spPr>
          <a:xfrm>
            <a:off x="45550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4E2D101-133A-580A-9297-6F265A79C68F}"/>
              </a:ext>
            </a:extLst>
          </p:cNvPr>
          <p:cNvSpPr/>
          <p:nvPr/>
        </p:nvSpPr>
        <p:spPr>
          <a:xfrm>
            <a:off x="38965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243CF2-7033-1D37-B92F-39C7DAAA6DB1}"/>
              </a:ext>
            </a:extLst>
          </p:cNvPr>
          <p:cNvSpPr txBox="1"/>
          <p:nvPr/>
        </p:nvSpPr>
        <p:spPr>
          <a:xfrm>
            <a:off x="45550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09F6BB-F4B5-0F41-D068-CFD5F037248B}"/>
              </a:ext>
            </a:extLst>
          </p:cNvPr>
          <p:cNvSpPr/>
          <p:nvPr/>
        </p:nvSpPr>
        <p:spPr>
          <a:xfrm>
            <a:off x="38965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6523298-70FF-FFF3-25C4-9707E777B0CA}"/>
              </a:ext>
            </a:extLst>
          </p:cNvPr>
          <p:cNvCxnSpPr>
            <a:cxnSpLocks/>
          </p:cNvCxnSpPr>
          <p:nvPr/>
        </p:nvCxnSpPr>
        <p:spPr>
          <a:xfrm>
            <a:off x="45550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34A2EB7-248C-9CAE-B7AA-B5BF2B07054A}"/>
              </a:ext>
            </a:extLst>
          </p:cNvPr>
          <p:cNvSpPr/>
          <p:nvPr/>
        </p:nvSpPr>
        <p:spPr>
          <a:xfrm>
            <a:off x="3896520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BAEEC8-BB6C-F3A3-5951-CFC501A02612}"/>
              </a:ext>
            </a:extLst>
          </p:cNvPr>
          <p:cNvSpPr txBox="1"/>
          <p:nvPr/>
        </p:nvSpPr>
        <p:spPr>
          <a:xfrm>
            <a:off x="45550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D345CA6-6E05-0857-77DA-463B3ED0E026}"/>
              </a:ext>
            </a:extLst>
          </p:cNvPr>
          <p:cNvCxnSpPr>
            <a:cxnSpLocks/>
          </p:cNvCxnSpPr>
          <p:nvPr/>
        </p:nvCxnSpPr>
        <p:spPr>
          <a:xfrm>
            <a:off x="4565900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DEB03F5-6AF8-B486-099F-86AD7CE99E09}"/>
              </a:ext>
            </a:extLst>
          </p:cNvPr>
          <p:cNvSpPr/>
          <p:nvPr/>
        </p:nvSpPr>
        <p:spPr>
          <a:xfrm>
            <a:off x="3896520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BA80E05-D035-0364-87D2-A01C19668A1C}"/>
              </a:ext>
            </a:extLst>
          </p:cNvPr>
          <p:cNvCxnSpPr>
            <a:cxnSpLocks/>
          </p:cNvCxnSpPr>
          <p:nvPr/>
        </p:nvCxnSpPr>
        <p:spPr>
          <a:xfrm>
            <a:off x="4555060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D61A1D7-56ED-49D8-51AF-9D56841231D2}"/>
              </a:ext>
            </a:extLst>
          </p:cNvPr>
          <p:cNvSpPr txBox="1"/>
          <p:nvPr/>
        </p:nvSpPr>
        <p:spPr>
          <a:xfrm>
            <a:off x="4555060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A6A4925-70FE-D51E-62CD-71BD69208D78}"/>
              </a:ext>
            </a:extLst>
          </p:cNvPr>
          <p:cNvCxnSpPr>
            <a:cxnSpLocks/>
          </p:cNvCxnSpPr>
          <p:nvPr/>
        </p:nvCxnSpPr>
        <p:spPr>
          <a:xfrm>
            <a:off x="4565900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59C245-CD68-40AA-5F7B-BB32D4CDFF10}"/>
              </a:ext>
            </a:extLst>
          </p:cNvPr>
          <p:cNvSpPr/>
          <p:nvPr/>
        </p:nvSpPr>
        <p:spPr>
          <a:xfrm>
            <a:off x="3896520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718BA4-00C6-A632-E1B5-37429CF970E3}"/>
              </a:ext>
            </a:extLst>
          </p:cNvPr>
          <p:cNvCxnSpPr>
            <a:cxnSpLocks/>
          </p:cNvCxnSpPr>
          <p:nvPr/>
        </p:nvCxnSpPr>
        <p:spPr>
          <a:xfrm>
            <a:off x="4565900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B629ABA-8C62-E598-A77F-E88524DBDE09}"/>
              </a:ext>
            </a:extLst>
          </p:cNvPr>
          <p:cNvSpPr/>
          <p:nvPr/>
        </p:nvSpPr>
        <p:spPr>
          <a:xfrm>
            <a:off x="3896520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0CB2B2-73DB-6B39-D23A-9BC104A2EBD6}"/>
              </a:ext>
            </a:extLst>
          </p:cNvPr>
          <p:cNvSpPr txBox="1"/>
          <p:nvPr/>
        </p:nvSpPr>
        <p:spPr>
          <a:xfrm>
            <a:off x="4555060" y="47726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5089B85-D7A8-2E6E-20A1-218056B5A477}"/>
              </a:ext>
            </a:extLst>
          </p:cNvPr>
          <p:cNvCxnSpPr>
            <a:cxnSpLocks/>
          </p:cNvCxnSpPr>
          <p:nvPr/>
        </p:nvCxnSpPr>
        <p:spPr>
          <a:xfrm>
            <a:off x="4565900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A52BED7-C510-FC77-9BA6-F7EF75B30B7E}"/>
              </a:ext>
            </a:extLst>
          </p:cNvPr>
          <p:cNvSpPr/>
          <p:nvPr/>
        </p:nvSpPr>
        <p:spPr>
          <a:xfrm>
            <a:off x="3896520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5EF0A9-AE38-D074-ED18-B953FFD45956}"/>
              </a:ext>
            </a:extLst>
          </p:cNvPr>
          <p:cNvSpPr txBox="1"/>
          <p:nvPr/>
        </p:nvSpPr>
        <p:spPr>
          <a:xfrm>
            <a:off x="4565900" y="3649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A311D8-8D32-71F2-B2C4-8DE2EF943617}"/>
              </a:ext>
            </a:extLst>
          </p:cNvPr>
          <p:cNvSpPr txBox="1"/>
          <p:nvPr/>
        </p:nvSpPr>
        <p:spPr>
          <a:xfrm>
            <a:off x="4555060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F8639AC-DFAE-C94F-53A7-6D200870A0AE}"/>
              </a:ext>
            </a:extLst>
          </p:cNvPr>
          <p:cNvSpPr/>
          <p:nvPr/>
        </p:nvSpPr>
        <p:spPr>
          <a:xfrm>
            <a:off x="1946192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7CEF931-05DE-64A4-A6A7-E358D3BFE453}"/>
              </a:ext>
            </a:extLst>
          </p:cNvPr>
          <p:cNvCxnSpPr>
            <a:cxnSpLocks/>
          </p:cNvCxnSpPr>
          <p:nvPr/>
        </p:nvCxnSpPr>
        <p:spPr>
          <a:xfrm>
            <a:off x="2604731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79E76A3-15A3-60CD-47CF-B207F66AB618}"/>
              </a:ext>
            </a:extLst>
          </p:cNvPr>
          <p:cNvSpPr/>
          <p:nvPr/>
        </p:nvSpPr>
        <p:spPr>
          <a:xfrm>
            <a:off x="1946191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DF8888B-36C5-AFDB-37CD-4929133CFD49}"/>
              </a:ext>
            </a:extLst>
          </p:cNvPr>
          <p:cNvCxnSpPr>
            <a:cxnSpLocks/>
          </p:cNvCxnSpPr>
          <p:nvPr/>
        </p:nvCxnSpPr>
        <p:spPr>
          <a:xfrm>
            <a:off x="2604731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291AC8C-2113-CE74-BC58-6B8A6331A926}"/>
              </a:ext>
            </a:extLst>
          </p:cNvPr>
          <p:cNvSpPr/>
          <p:nvPr/>
        </p:nvSpPr>
        <p:spPr>
          <a:xfrm>
            <a:off x="1946191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D03866-8EA8-CAF8-CF30-B5AD467D996F}"/>
              </a:ext>
            </a:extLst>
          </p:cNvPr>
          <p:cNvSpPr txBox="1"/>
          <p:nvPr/>
        </p:nvSpPr>
        <p:spPr>
          <a:xfrm>
            <a:off x="2604731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E3806AA-AC65-F862-34C1-5BD4C62A892D}"/>
              </a:ext>
            </a:extLst>
          </p:cNvPr>
          <p:cNvSpPr/>
          <p:nvPr/>
        </p:nvSpPr>
        <p:spPr>
          <a:xfrm>
            <a:off x="1946191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D47871-E5AF-4C7E-9F83-DD845CF2FD80}"/>
              </a:ext>
            </a:extLst>
          </p:cNvPr>
          <p:cNvCxnSpPr>
            <a:cxnSpLocks/>
          </p:cNvCxnSpPr>
          <p:nvPr/>
        </p:nvCxnSpPr>
        <p:spPr>
          <a:xfrm>
            <a:off x="2604731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96E31D2-E27B-3DC1-28D6-98C87159E8A4}"/>
              </a:ext>
            </a:extLst>
          </p:cNvPr>
          <p:cNvSpPr txBox="1"/>
          <p:nvPr/>
        </p:nvSpPr>
        <p:spPr>
          <a:xfrm>
            <a:off x="2604731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818CE48-302D-FC1A-F976-3898D30DEAE1}"/>
              </a:ext>
            </a:extLst>
          </p:cNvPr>
          <p:cNvCxnSpPr>
            <a:cxnSpLocks/>
          </p:cNvCxnSpPr>
          <p:nvPr/>
        </p:nvCxnSpPr>
        <p:spPr>
          <a:xfrm>
            <a:off x="2615571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1A43E8A-D480-2BBE-B2CA-755C8048B124}"/>
              </a:ext>
            </a:extLst>
          </p:cNvPr>
          <p:cNvSpPr/>
          <p:nvPr/>
        </p:nvSpPr>
        <p:spPr>
          <a:xfrm>
            <a:off x="1946190" y="33402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0FC9236-0838-ADD3-83AA-2C2C7E8FF7EC}"/>
              </a:ext>
            </a:extLst>
          </p:cNvPr>
          <p:cNvSpPr txBox="1"/>
          <p:nvPr/>
        </p:nvSpPr>
        <p:spPr>
          <a:xfrm>
            <a:off x="2604731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CD7C38F-75A4-5BC5-DDBE-0A65B18BC898}"/>
              </a:ext>
            </a:extLst>
          </p:cNvPr>
          <p:cNvSpPr/>
          <p:nvPr/>
        </p:nvSpPr>
        <p:spPr>
          <a:xfrm>
            <a:off x="862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F9D356D-2F23-05B2-BD74-CA6E937A2362}"/>
              </a:ext>
            </a:extLst>
          </p:cNvPr>
          <p:cNvCxnSpPr>
            <a:cxnSpLocks/>
          </p:cNvCxnSpPr>
          <p:nvPr/>
        </p:nvCxnSpPr>
        <p:spPr>
          <a:xfrm>
            <a:off x="7447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CBAE622-8C02-4C9C-29E7-8A0475CC16FE}"/>
              </a:ext>
            </a:extLst>
          </p:cNvPr>
          <p:cNvSpPr/>
          <p:nvPr/>
        </p:nvSpPr>
        <p:spPr>
          <a:xfrm>
            <a:off x="862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C539A50-0DC4-4FB6-C1AF-605297702FA2}"/>
              </a:ext>
            </a:extLst>
          </p:cNvPr>
          <p:cNvCxnSpPr>
            <a:cxnSpLocks/>
          </p:cNvCxnSpPr>
          <p:nvPr/>
        </p:nvCxnSpPr>
        <p:spPr>
          <a:xfrm>
            <a:off x="7447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10920AC-05BB-045D-7D65-A5A719557BDB}"/>
              </a:ext>
            </a:extLst>
          </p:cNvPr>
          <p:cNvSpPr/>
          <p:nvPr/>
        </p:nvSpPr>
        <p:spPr>
          <a:xfrm>
            <a:off x="862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3896841-0BE6-ED32-54CA-91BEC2B100AC}"/>
              </a:ext>
            </a:extLst>
          </p:cNvPr>
          <p:cNvSpPr txBox="1"/>
          <p:nvPr/>
        </p:nvSpPr>
        <p:spPr>
          <a:xfrm>
            <a:off x="7447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9AE1336-1F56-E1DC-4A47-0E728924BFD1}"/>
              </a:ext>
            </a:extLst>
          </p:cNvPr>
          <p:cNvSpPr/>
          <p:nvPr/>
        </p:nvSpPr>
        <p:spPr>
          <a:xfrm>
            <a:off x="862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7F6BF76-0779-1AD5-25BF-EABFFFF3B03A}"/>
              </a:ext>
            </a:extLst>
          </p:cNvPr>
          <p:cNvCxnSpPr>
            <a:cxnSpLocks/>
          </p:cNvCxnSpPr>
          <p:nvPr/>
        </p:nvCxnSpPr>
        <p:spPr>
          <a:xfrm>
            <a:off x="7447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00DC3A6-C40A-D78A-4C6E-5E0C8A963D95}"/>
              </a:ext>
            </a:extLst>
          </p:cNvPr>
          <p:cNvSpPr txBox="1"/>
          <p:nvPr/>
        </p:nvSpPr>
        <p:spPr>
          <a:xfrm>
            <a:off x="7447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A20DC38-CEF8-9D50-783E-96249A4F187E}"/>
              </a:ext>
            </a:extLst>
          </p:cNvPr>
          <p:cNvCxnSpPr>
            <a:cxnSpLocks/>
          </p:cNvCxnSpPr>
          <p:nvPr/>
        </p:nvCxnSpPr>
        <p:spPr>
          <a:xfrm>
            <a:off x="743408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B76ECDD-0542-8688-D8AB-8EFFFDCE33D6}"/>
              </a:ext>
            </a:extLst>
          </p:cNvPr>
          <p:cNvSpPr/>
          <p:nvPr/>
        </p:nvSpPr>
        <p:spPr>
          <a:xfrm>
            <a:off x="86220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4F5FC24-4EFB-DF99-FFFE-21A7B85A50B6}"/>
              </a:ext>
            </a:extLst>
          </p:cNvPr>
          <p:cNvSpPr txBox="1"/>
          <p:nvPr/>
        </p:nvSpPr>
        <p:spPr>
          <a:xfrm>
            <a:off x="742551" y="199822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AB0845C-7ADC-FEA3-0969-BDA1BD0DDC17}"/>
              </a:ext>
            </a:extLst>
          </p:cNvPr>
          <p:cNvSpPr txBox="1"/>
          <p:nvPr/>
        </p:nvSpPr>
        <p:spPr>
          <a:xfrm>
            <a:off x="744178" y="310679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C6AF9DD-1AA6-174C-8AAE-E010FFF4BB67}"/>
              </a:ext>
            </a:extLst>
          </p:cNvPr>
          <p:cNvCxnSpPr>
            <a:cxnSpLocks/>
          </p:cNvCxnSpPr>
          <p:nvPr/>
        </p:nvCxnSpPr>
        <p:spPr>
          <a:xfrm>
            <a:off x="737196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424A230-E9BA-4EB4-535C-F27E5A85C05B}"/>
              </a:ext>
            </a:extLst>
          </p:cNvPr>
          <p:cNvSpPr/>
          <p:nvPr/>
        </p:nvSpPr>
        <p:spPr>
          <a:xfrm>
            <a:off x="85638" y="277414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016EFE-F016-1E46-7263-AC41BA8200DD}"/>
              </a:ext>
            </a:extLst>
          </p:cNvPr>
          <p:cNvSpPr txBox="1"/>
          <p:nvPr/>
        </p:nvSpPr>
        <p:spPr>
          <a:xfrm>
            <a:off x="2604731" y="31110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418BC18-64A0-CDD2-425E-472E931F276E}"/>
              </a:ext>
            </a:extLst>
          </p:cNvPr>
          <p:cNvCxnSpPr>
            <a:cxnSpLocks/>
          </p:cNvCxnSpPr>
          <p:nvPr/>
        </p:nvCxnSpPr>
        <p:spPr>
          <a:xfrm>
            <a:off x="2615571" y="313891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223545-0B51-1ED0-4E97-9DDDBB254956}"/>
              </a:ext>
            </a:extLst>
          </p:cNvPr>
          <p:cNvSpPr/>
          <p:nvPr/>
        </p:nvSpPr>
        <p:spPr>
          <a:xfrm>
            <a:off x="1946191" y="2778405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0624B3C-D2E0-F56A-B5C1-26E9A57A2E27}"/>
              </a:ext>
            </a:extLst>
          </p:cNvPr>
          <p:cNvSpPr txBox="1"/>
          <p:nvPr/>
        </p:nvSpPr>
        <p:spPr>
          <a:xfrm>
            <a:off x="514218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EB246B-9A1E-9F5A-C80B-7B0D244781FE}"/>
              </a:ext>
            </a:extLst>
          </p:cNvPr>
          <p:cNvSpPr txBox="1"/>
          <p:nvPr/>
        </p:nvSpPr>
        <p:spPr>
          <a:xfrm>
            <a:off x="2381753" y="61804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2B2BBE-6615-F1E3-7D8E-6F478E2B1062}"/>
              </a:ext>
            </a:extLst>
          </p:cNvPr>
          <p:cNvSpPr txBox="1"/>
          <p:nvPr/>
        </p:nvSpPr>
        <p:spPr>
          <a:xfrm>
            <a:off x="4297429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(c)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FF2B38-1C55-7AEB-D55F-C516CE0C3798}"/>
              </a:ext>
            </a:extLst>
          </p:cNvPr>
          <p:cNvSpPr txBox="1"/>
          <p:nvPr/>
        </p:nvSpPr>
        <p:spPr>
          <a:xfrm>
            <a:off x="6995636" y="618040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42FB70-653C-DDB9-94AC-AB04870AA9AA}"/>
              </a:ext>
            </a:extLst>
          </p:cNvPr>
          <p:cNvSpPr txBox="1"/>
          <p:nvPr/>
        </p:nvSpPr>
        <p:spPr>
          <a:xfrm>
            <a:off x="10476032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78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8BC6C0-0C41-27C7-E7F4-F305303A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1269000"/>
            <a:ext cx="1080000" cy="10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4DFC6A-40BD-FB65-4B99-9695CDA9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9" y="1269000"/>
            <a:ext cx="1080000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D1AB2-8519-94AB-3FA9-E53F8241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59" y="2349000"/>
            <a:ext cx="1080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90D1A3-127B-E0BD-F027-012DA68C7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59" y="144045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4713E81-7496-8BBF-AA1E-168244113089}"/>
              </a:ext>
            </a:extLst>
          </p:cNvPr>
          <p:cNvCxnSpPr>
            <a:cxnSpLocks/>
          </p:cNvCxnSpPr>
          <p:nvPr/>
        </p:nvCxnSpPr>
        <p:spPr>
          <a:xfrm>
            <a:off x="1603248" y="1060704"/>
            <a:ext cx="0" cy="415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E4FF28-3E6F-5FA0-B45B-46FB872EE553}"/>
              </a:ext>
            </a:extLst>
          </p:cNvPr>
          <p:cNvCxnSpPr>
            <a:cxnSpLocks/>
          </p:cNvCxnSpPr>
          <p:nvPr/>
        </p:nvCxnSpPr>
        <p:spPr>
          <a:xfrm flipH="1">
            <a:off x="566928" y="1060704"/>
            <a:ext cx="1036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47B65-3E29-97CF-AA84-CBCF3B85067C}"/>
              </a:ext>
            </a:extLst>
          </p:cNvPr>
          <p:cNvCxnSpPr>
            <a:cxnSpLocks/>
          </p:cNvCxnSpPr>
          <p:nvPr/>
        </p:nvCxnSpPr>
        <p:spPr>
          <a:xfrm flipH="1" flipV="1">
            <a:off x="847344" y="835152"/>
            <a:ext cx="755904" cy="225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B9A7E7C-856E-628D-A45C-A4FD8B6CC406}"/>
              </a:ext>
            </a:extLst>
          </p:cNvPr>
          <p:cNvSpPr/>
          <p:nvPr/>
        </p:nvSpPr>
        <p:spPr>
          <a:xfrm>
            <a:off x="1585248" y="104270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EDB3C3-3BF5-3EC5-41D2-0996FEF66F7D}"/>
              </a:ext>
            </a:extLst>
          </p:cNvPr>
          <p:cNvSpPr/>
          <p:nvPr/>
        </p:nvSpPr>
        <p:spPr>
          <a:xfrm>
            <a:off x="1481138" y="114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F11082-51CB-09EB-E629-25103D690DF9}"/>
              </a:ext>
            </a:extLst>
          </p:cNvPr>
          <p:cNvSpPr/>
          <p:nvPr/>
        </p:nvSpPr>
        <p:spPr>
          <a:xfrm>
            <a:off x="1225296" y="1250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B605CB-BAD3-4F50-ED41-2818F584B10E}"/>
              </a:ext>
            </a:extLst>
          </p:cNvPr>
          <p:cNvSpPr/>
          <p:nvPr/>
        </p:nvSpPr>
        <p:spPr>
          <a:xfrm>
            <a:off x="811344" y="13620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2A7458-3D9A-A1DD-B86A-60097DB8A15E}"/>
              </a:ext>
            </a:extLst>
          </p:cNvPr>
          <p:cNvSpPr/>
          <p:nvPr/>
        </p:nvSpPr>
        <p:spPr>
          <a:xfrm>
            <a:off x="385763" y="1481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63939B-B444-D21F-0BDB-8B821916237F}"/>
              </a:ext>
            </a:extLst>
          </p:cNvPr>
          <p:cNvSpPr/>
          <p:nvPr/>
        </p:nvSpPr>
        <p:spPr>
          <a:xfrm>
            <a:off x="566928" y="15811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1A77B5-2923-44C5-C5A7-50AC715A16DD}"/>
              </a:ext>
            </a:extLst>
          </p:cNvPr>
          <p:cNvSpPr/>
          <p:nvPr/>
        </p:nvSpPr>
        <p:spPr>
          <a:xfrm>
            <a:off x="252412" y="17002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35A8A8-E9B8-9896-A48E-E6EC20C10CEC}"/>
              </a:ext>
            </a:extLst>
          </p:cNvPr>
          <p:cNvCxnSpPr>
            <a:cxnSpLocks/>
          </p:cNvCxnSpPr>
          <p:nvPr/>
        </p:nvCxnSpPr>
        <p:spPr>
          <a:xfrm>
            <a:off x="1481138" y="1165763"/>
            <a:ext cx="122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71574C-0D10-BB0C-8910-8539BBEA8B0C}"/>
              </a:ext>
            </a:extLst>
          </p:cNvPr>
          <p:cNvCxnSpPr>
            <a:cxnSpLocks/>
          </p:cNvCxnSpPr>
          <p:nvPr/>
        </p:nvCxnSpPr>
        <p:spPr>
          <a:xfrm flipV="1">
            <a:off x="1256914" y="1268945"/>
            <a:ext cx="350717" cy="3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6D7094-9C16-FCC6-0735-9D954C462A91}"/>
              </a:ext>
            </a:extLst>
          </p:cNvPr>
          <p:cNvCxnSpPr>
            <a:cxnSpLocks/>
          </p:cNvCxnSpPr>
          <p:nvPr/>
        </p:nvCxnSpPr>
        <p:spPr>
          <a:xfrm flipV="1">
            <a:off x="826567" y="1380075"/>
            <a:ext cx="776681" cy="7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36E21A-4BA9-C97E-EC24-C7981BE82E15}"/>
              </a:ext>
            </a:extLst>
          </p:cNvPr>
          <p:cNvCxnSpPr>
            <a:cxnSpLocks/>
          </p:cNvCxnSpPr>
          <p:nvPr/>
        </p:nvCxnSpPr>
        <p:spPr>
          <a:xfrm flipV="1">
            <a:off x="409569" y="1481138"/>
            <a:ext cx="1202153" cy="1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232975-0ED8-B5BC-9C0F-425F9ADA308B}"/>
              </a:ext>
            </a:extLst>
          </p:cNvPr>
          <p:cNvCxnSpPr>
            <a:cxnSpLocks/>
          </p:cNvCxnSpPr>
          <p:nvPr/>
        </p:nvCxnSpPr>
        <p:spPr>
          <a:xfrm flipV="1">
            <a:off x="588641" y="1599150"/>
            <a:ext cx="1023081" cy="6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8E2964-7AA5-E07B-7764-4FE4DFBC9EF0}"/>
              </a:ext>
            </a:extLst>
          </p:cNvPr>
          <p:cNvCxnSpPr>
            <a:cxnSpLocks/>
          </p:cNvCxnSpPr>
          <p:nvPr/>
        </p:nvCxnSpPr>
        <p:spPr>
          <a:xfrm flipV="1">
            <a:off x="270412" y="1707636"/>
            <a:ext cx="1332836" cy="1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884DB06-3813-C579-8786-16689CD9DFB0}"/>
              </a:ext>
            </a:extLst>
          </p:cNvPr>
          <p:cNvSpPr/>
          <p:nvPr/>
        </p:nvSpPr>
        <p:spPr>
          <a:xfrm>
            <a:off x="764661" y="180783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64093F-3EE3-459A-9945-B057115759F0}"/>
              </a:ext>
            </a:extLst>
          </p:cNvPr>
          <p:cNvCxnSpPr>
            <a:cxnSpLocks/>
          </p:cNvCxnSpPr>
          <p:nvPr/>
        </p:nvCxnSpPr>
        <p:spPr>
          <a:xfrm flipV="1">
            <a:off x="771525" y="1824666"/>
            <a:ext cx="831723" cy="7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446885-5C0A-4DA6-EA19-C9B53F760444}"/>
              </a:ext>
            </a:extLst>
          </p:cNvPr>
          <p:cNvCxnSpPr>
            <a:cxnSpLocks/>
          </p:cNvCxnSpPr>
          <p:nvPr/>
        </p:nvCxnSpPr>
        <p:spPr>
          <a:xfrm flipV="1">
            <a:off x="1256914" y="1930160"/>
            <a:ext cx="346860" cy="3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09C4175-807D-0EB0-90FE-1D483EA44B6C}"/>
              </a:ext>
            </a:extLst>
          </p:cNvPr>
          <p:cNvCxnSpPr>
            <a:cxnSpLocks/>
          </p:cNvCxnSpPr>
          <p:nvPr/>
        </p:nvCxnSpPr>
        <p:spPr>
          <a:xfrm flipH="1">
            <a:off x="1603248" y="2048217"/>
            <a:ext cx="35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59A29A-21F1-5010-66B5-91BAEC4DC32E}"/>
              </a:ext>
            </a:extLst>
          </p:cNvPr>
          <p:cNvCxnSpPr>
            <a:cxnSpLocks/>
          </p:cNvCxnSpPr>
          <p:nvPr/>
        </p:nvCxnSpPr>
        <p:spPr>
          <a:xfrm flipH="1" flipV="1">
            <a:off x="1603248" y="2166274"/>
            <a:ext cx="787527" cy="2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3307F0-845F-B6D0-D7C0-63800DACEAB3}"/>
              </a:ext>
            </a:extLst>
          </p:cNvPr>
          <p:cNvCxnSpPr>
            <a:cxnSpLocks/>
          </p:cNvCxnSpPr>
          <p:nvPr/>
        </p:nvCxnSpPr>
        <p:spPr>
          <a:xfrm flipH="1">
            <a:off x="1611057" y="2277702"/>
            <a:ext cx="171642" cy="2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F38208-D583-1CDA-888E-C18E1AC80CF6}"/>
              </a:ext>
            </a:extLst>
          </p:cNvPr>
          <p:cNvCxnSpPr>
            <a:cxnSpLocks/>
          </p:cNvCxnSpPr>
          <p:nvPr/>
        </p:nvCxnSpPr>
        <p:spPr>
          <a:xfrm>
            <a:off x="1195670" y="2394542"/>
            <a:ext cx="415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A148C4-D720-6C73-6A8F-D8E3AB9AD647}"/>
              </a:ext>
            </a:extLst>
          </p:cNvPr>
          <p:cNvCxnSpPr>
            <a:cxnSpLocks/>
          </p:cNvCxnSpPr>
          <p:nvPr/>
        </p:nvCxnSpPr>
        <p:spPr>
          <a:xfrm>
            <a:off x="1010645" y="2512599"/>
            <a:ext cx="600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7A64F6D-92A0-F672-55D0-61B42262D0DA}"/>
              </a:ext>
            </a:extLst>
          </p:cNvPr>
          <p:cNvSpPr/>
          <p:nvPr/>
        </p:nvSpPr>
        <p:spPr>
          <a:xfrm>
            <a:off x="1235764" y="19097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54ADCBC-6509-841A-8DA4-E3F0A6477263}"/>
              </a:ext>
            </a:extLst>
          </p:cNvPr>
          <p:cNvSpPr/>
          <p:nvPr/>
        </p:nvSpPr>
        <p:spPr>
          <a:xfrm>
            <a:off x="1944151" y="203021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7A773A-0BFB-9CC3-93DB-EE6DF712A952}"/>
              </a:ext>
            </a:extLst>
          </p:cNvPr>
          <p:cNvSpPr/>
          <p:nvPr/>
        </p:nvSpPr>
        <p:spPr>
          <a:xfrm>
            <a:off x="2375161" y="21482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2A3850C-95BE-E1AF-1369-5847D588D54A}"/>
              </a:ext>
            </a:extLst>
          </p:cNvPr>
          <p:cNvSpPr/>
          <p:nvPr/>
        </p:nvSpPr>
        <p:spPr>
          <a:xfrm>
            <a:off x="1764699" y="224841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DFDD22-FC73-535D-AAC8-FC5A421203FD}"/>
              </a:ext>
            </a:extLst>
          </p:cNvPr>
          <p:cNvSpPr/>
          <p:nvPr/>
        </p:nvSpPr>
        <p:spPr>
          <a:xfrm>
            <a:off x="1158095" y="23750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2571BB-2CDE-393A-108D-8902D2F8D0CF}"/>
              </a:ext>
            </a:extLst>
          </p:cNvPr>
          <p:cNvSpPr/>
          <p:nvPr/>
        </p:nvSpPr>
        <p:spPr>
          <a:xfrm>
            <a:off x="992995" y="24945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A8E031-08D0-3505-8D48-154D2829D574}"/>
              </a:ext>
            </a:extLst>
          </p:cNvPr>
          <p:cNvCxnSpPr>
            <a:cxnSpLocks/>
          </p:cNvCxnSpPr>
          <p:nvPr/>
        </p:nvCxnSpPr>
        <p:spPr>
          <a:xfrm>
            <a:off x="1357313" y="26316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FAD81C-0699-50B2-9557-C15A54C1E473}"/>
              </a:ext>
            </a:extLst>
          </p:cNvPr>
          <p:cNvCxnSpPr>
            <a:cxnSpLocks/>
          </p:cNvCxnSpPr>
          <p:nvPr/>
        </p:nvCxnSpPr>
        <p:spPr>
          <a:xfrm flipH="1">
            <a:off x="1607834" y="2741199"/>
            <a:ext cx="192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803ADD8-6D2E-2D74-1872-A439B4C50BAC}"/>
              </a:ext>
            </a:extLst>
          </p:cNvPr>
          <p:cNvCxnSpPr>
            <a:cxnSpLocks/>
          </p:cNvCxnSpPr>
          <p:nvPr/>
        </p:nvCxnSpPr>
        <p:spPr>
          <a:xfrm flipH="1">
            <a:off x="1607239" y="286502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860CD4B-CA42-40E9-173B-62030C7E920D}"/>
              </a:ext>
            </a:extLst>
          </p:cNvPr>
          <p:cNvCxnSpPr>
            <a:cxnSpLocks/>
          </p:cNvCxnSpPr>
          <p:nvPr/>
        </p:nvCxnSpPr>
        <p:spPr>
          <a:xfrm flipH="1">
            <a:off x="1521034" y="296027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CBFA2C3-9267-D94E-805E-1B8B8D64512B}"/>
              </a:ext>
            </a:extLst>
          </p:cNvPr>
          <p:cNvCxnSpPr>
            <a:cxnSpLocks/>
          </p:cNvCxnSpPr>
          <p:nvPr/>
        </p:nvCxnSpPr>
        <p:spPr>
          <a:xfrm flipH="1">
            <a:off x="1542193" y="3060287"/>
            <a:ext cx="64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F294CD65-133A-843C-CD94-BF4A345881F4}"/>
              </a:ext>
            </a:extLst>
          </p:cNvPr>
          <p:cNvSpPr/>
          <p:nvPr/>
        </p:nvSpPr>
        <p:spPr>
          <a:xfrm>
            <a:off x="1355404" y="26108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CF39C0C-6FA6-2254-16BC-FFADDC8919B2}"/>
              </a:ext>
            </a:extLst>
          </p:cNvPr>
          <p:cNvSpPr/>
          <p:nvPr/>
        </p:nvSpPr>
        <p:spPr>
          <a:xfrm>
            <a:off x="1772982" y="27231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2B6742-8C9E-4E45-4327-69DFD74A3303}"/>
              </a:ext>
            </a:extLst>
          </p:cNvPr>
          <p:cNvSpPr/>
          <p:nvPr/>
        </p:nvSpPr>
        <p:spPr>
          <a:xfrm>
            <a:off x="1688115" y="28439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226CD8-E86A-995D-3992-45B52F980C55}"/>
              </a:ext>
            </a:extLst>
          </p:cNvPr>
          <p:cNvSpPr/>
          <p:nvPr/>
        </p:nvSpPr>
        <p:spPr>
          <a:xfrm>
            <a:off x="1504708" y="29385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7C1CB18-3602-E256-91A0-908AA36FDE42}"/>
              </a:ext>
            </a:extLst>
          </p:cNvPr>
          <p:cNvSpPr/>
          <p:nvPr/>
        </p:nvSpPr>
        <p:spPr>
          <a:xfrm>
            <a:off x="1522708" y="30423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C46E52-699C-D573-C4A2-807DD30A10BE}"/>
              </a:ext>
            </a:extLst>
          </p:cNvPr>
          <p:cNvSpPr/>
          <p:nvPr/>
        </p:nvSpPr>
        <p:spPr>
          <a:xfrm>
            <a:off x="1574673" y="31554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BB5C5CC-F13B-9E08-CA0E-E8C18DECC3DA}"/>
              </a:ext>
            </a:extLst>
          </p:cNvPr>
          <p:cNvSpPr/>
          <p:nvPr/>
        </p:nvSpPr>
        <p:spPr>
          <a:xfrm>
            <a:off x="1611789" y="32766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E753CEF-2B5A-0D4B-4A44-337375C8192B}"/>
              </a:ext>
            </a:extLst>
          </p:cNvPr>
          <p:cNvSpPr/>
          <p:nvPr/>
        </p:nvSpPr>
        <p:spPr>
          <a:xfrm>
            <a:off x="1570705" y="339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AAF51D8-8319-02E9-8B8C-4C8A6146C7D2}"/>
              </a:ext>
            </a:extLst>
          </p:cNvPr>
          <p:cNvSpPr/>
          <p:nvPr/>
        </p:nvSpPr>
        <p:spPr>
          <a:xfrm>
            <a:off x="1611789" y="3537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8CBE278-7F9E-A27C-7DC8-898ADA1E2408}"/>
              </a:ext>
            </a:extLst>
          </p:cNvPr>
          <p:cNvCxnSpPr>
            <a:cxnSpLocks/>
          </p:cNvCxnSpPr>
          <p:nvPr/>
        </p:nvCxnSpPr>
        <p:spPr>
          <a:xfrm>
            <a:off x="1499138" y="3655600"/>
            <a:ext cx="104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F35A53-F7F7-7C3F-C36B-43D293D536BD}"/>
              </a:ext>
            </a:extLst>
          </p:cNvPr>
          <p:cNvCxnSpPr>
            <a:cxnSpLocks/>
          </p:cNvCxnSpPr>
          <p:nvPr/>
        </p:nvCxnSpPr>
        <p:spPr>
          <a:xfrm>
            <a:off x="1364738" y="375561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21DE80-3604-C8BA-289A-8C42181F3DC6}"/>
              </a:ext>
            </a:extLst>
          </p:cNvPr>
          <p:cNvCxnSpPr>
            <a:cxnSpLocks/>
          </p:cNvCxnSpPr>
          <p:nvPr/>
        </p:nvCxnSpPr>
        <p:spPr>
          <a:xfrm>
            <a:off x="1253764" y="3860387"/>
            <a:ext cx="356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FB6698-1A0A-C884-6CC7-1211B879BD2A}"/>
              </a:ext>
            </a:extLst>
          </p:cNvPr>
          <p:cNvCxnSpPr>
            <a:cxnSpLocks/>
          </p:cNvCxnSpPr>
          <p:nvPr/>
        </p:nvCxnSpPr>
        <p:spPr>
          <a:xfrm>
            <a:off x="1361026" y="39651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822C17B-632F-7743-207E-64754F9E6417}"/>
              </a:ext>
            </a:extLst>
          </p:cNvPr>
          <p:cNvCxnSpPr>
            <a:cxnSpLocks/>
          </p:cNvCxnSpPr>
          <p:nvPr/>
        </p:nvCxnSpPr>
        <p:spPr>
          <a:xfrm>
            <a:off x="1478371" y="4060412"/>
            <a:ext cx="132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55EED3-0756-3163-749C-C44E4970C0DD}"/>
              </a:ext>
            </a:extLst>
          </p:cNvPr>
          <p:cNvCxnSpPr>
            <a:cxnSpLocks/>
          </p:cNvCxnSpPr>
          <p:nvPr/>
        </p:nvCxnSpPr>
        <p:spPr>
          <a:xfrm flipH="1">
            <a:off x="1603248" y="4165187"/>
            <a:ext cx="93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51249A9-FBCA-79C3-897E-AE3CDE6EBFDF}"/>
              </a:ext>
            </a:extLst>
          </p:cNvPr>
          <p:cNvCxnSpPr>
            <a:cxnSpLocks/>
          </p:cNvCxnSpPr>
          <p:nvPr/>
        </p:nvCxnSpPr>
        <p:spPr>
          <a:xfrm flipH="1">
            <a:off x="1603248" y="4279487"/>
            <a:ext cx="169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EF3B598-5FDD-0D21-9B5B-B4B50C85E219}"/>
              </a:ext>
            </a:extLst>
          </p:cNvPr>
          <p:cNvCxnSpPr>
            <a:cxnSpLocks/>
          </p:cNvCxnSpPr>
          <p:nvPr/>
        </p:nvCxnSpPr>
        <p:spPr>
          <a:xfrm flipH="1">
            <a:off x="1603248" y="4393787"/>
            <a:ext cx="44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A60CAE3-408A-82D0-4710-D5041DFB0D1F}"/>
              </a:ext>
            </a:extLst>
          </p:cNvPr>
          <p:cNvCxnSpPr>
            <a:cxnSpLocks/>
          </p:cNvCxnSpPr>
          <p:nvPr/>
        </p:nvCxnSpPr>
        <p:spPr>
          <a:xfrm>
            <a:off x="1517138" y="4498562"/>
            <a:ext cx="84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F12D9C0-857F-4A55-904B-D29B31F2E737}"/>
              </a:ext>
            </a:extLst>
          </p:cNvPr>
          <p:cNvCxnSpPr>
            <a:cxnSpLocks/>
          </p:cNvCxnSpPr>
          <p:nvPr/>
        </p:nvCxnSpPr>
        <p:spPr>
          <a:xfrm>
            <a:off x="1551193" y="4617625"/>
            <a:ext cx="59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59F390F-09D6-7D66-0C8D-418878BE2743}"/>
              </a:ext>
            </a:extLst>
          </p:cNvPr>
          <p:cNvSpPr/>
          <p:nvPr/>
        </p:nvSpPr>
        <p:spPr>
          <a:xfrm>
            <a:off x="1473619" y="3639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3E2381-F041-EA1D-79F1-3DF20F686F7A}"/>
              </a:ext>
            </a:extLst>
          </p:cNvPr>
          <p:cNvSpPr/>
          <p:nvPr/>
        </p:nvSpPr>
        <p:spPr>
          <a:xfrm>
            <a:off x="1344672" y="37376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BABA82-15E7-16AE-F2B6-4F32674A9A40}"/>
              </a:ext>
            </a:extLst>
          </p:cNvPr>
          <p:cNvSpPr/>
          <p:nvPr/>
        </p:nvSpPr>
        <p:spPr>
          <a:xfrm>
            <a:off x="1235764" y="38423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6E6EA04-03D3-802D-C5DA-72CFA1934AD6}"/>
              </a:ext>
            </a:extLst>
          </p:cNvPr>
          <p:cNvSpPr/>
          <p:nvPr/>
        </p:nvSpPr>
        <p:spPr>
          <a:xfrm>
            <a:off x="1344672" y="39461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DA46579-C6B1-D9E4-1998-D667B8EA5449}"/>
              </a:ext>
            </a:extLst>
          </p:cNvPr>
          <p:cNvSpPr/>
          <p:nvPr/>
        </p:nvSpPr>
        <p:spPr>
          <a:xfrm>
            <a:off x="1469705" y="40424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7D2C89F-EBFB-95B2-A39D-5945199B9CBE}"/>
              </a:ext>
            </a:extLst>
          </p:cNvPr>
          <p:cNvSpPr/>
          <p:nvPr/>
        </p:nvSpPr>
        <p:spPr>
          <a:xfrm>
            <a:off x="1674878" y="4144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A4F9E7A-8D2E-396D-3C1F-69A9289C7EDA}"/>
              </a:ext>
            </a:extLst>
          </p:cNvPr>
          <p:cNvSpPr/>
          <p:nvPr/>
        </p:nvSpPr>
        <p:spPr>
          <a:xfrm>
            <a:off x="1760744" y="42614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A70A9D-AD01-F1DC-41C4-224F60900982}"/>
              </a:ext>
            </a:extLst>
          </p:cNvPr>
          <p:cNvSpPr/>
          <p:nvPr/>
        </p:nvSpPr>
        <p:spPr>
          <a:xfrm>
            <a:off x="1635792" y="43757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10ABF70-802E-6419-8EEC-E212787D7DB1}"/>
              </a:ext>
            </a:extLst>
          </p:cNvPr>
          <p:cNvSpPr/>
          <p:nvPr/>
        </p:nvSpPr>
        <p:spPr>
          <a:xfrm>
            <a:off x="1507062" y="448172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FAE4551-BE89-70B6-C86E-0AAE092021E4}"/>
              </a:ext>
            </a:extLst>
          </p:cNvPr>
          <p:cNvSpPr/>
          <p:nvPr/>
        </p:nvSpPr>
        <p:spPr>
          <a:xfrm>
            <a:off x="1536382" y="45985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70D003A-AC98-8697-0B7E-E0E031ACBE15}"/>
              </a:ext>
            </a:extLst>
          </p:cNvPr>
          <p:cNvSpPr/>
          <p:nvPr/>
        </p:nvSpPr>
        <p:spPr>
          <a:xfrm>
            <a:off x="1607834" y="47000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E21E67A-FF5A-640D-207C-17BFD47494CA}"/>
              </a:ext>
            </a:extLst>
          </p:cNvPr>
          <p:cNvSpPr/>
          <p:nvPr/>
        </p:nvSpPr>
        <p:spPr>
          <a:xfrm>
            <a:off x="1558708" y="48282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3D878CC-B3C3-9ED6-2AB9-2070CB8E5A1A}"/>
              </a:ext>
            </a:extLst>
          </p:cNvPr>
          <p:cNvSpPr/>
          <p:nvPr/>
        </p:nvSpPr>
        <p:spPr>
          <a:xfrm>
            <a:off x="1588462" y="49652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27C5F97-C2C1-9B69-43AE-0D270B6E1F87}"/>
              </a:ext>
            </a:extLst>
          </p:cNvPr>
          <p:cNvCxnSpPr>
            <a:stCxn id="7" idx="0"/>
            <a:endCxn id="8" idx="7"/>
          </p:cNvCxnSpPr>
          <p:nvPr/>
        </p:nvCxnSpPr>
        <p:spPr>
          <a:xfrm flipH="1">
            <a:off x="1511866" y="1042703"/>
            <a:ext cx="91382" cy="10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B8C4367-BF38-77AF-E195-DE84C1E485A6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 flipH="1">
            <a:off x="1261296" y="1161000"/>
            <a:ext cx="255842" cy="107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806D4B5-8DC3-8406-4E23-DD9DD277D7F1}"/>
              </a:ext>
            </a:extLst>
          </p:cNvPr>
          <p:cNvCxnSpPr>
            <a:cxnSpLocks/>
            <a:stCxn id="9" idx="6"/>
            <a:endCxn id="10" idx="7"/>
          </p:cNvCxnSpPr>
          <p:nvPr/>
        </p:nvCxnSpPr>
        <p:spPr>
          <a:xfrm flipH="1">
            <a:off x="842072" y="1268256"/>
            <a:ext cx="419224" cy="99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6EAE33E-EF99-4435-78B3-FE85C909CF65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385763" y="1380075"/>
            <a:ext cx="425581" cy="11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607AED-3268-8233-EDF6-A4CC3855D74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5763" y="1499138"/>
            <a:ext cx="186437" cy="8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DD2CFA-6568-5988-2418-CE24744FD5B8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>
            <a:off x="252412" y="1718211"/>
            <a:ext cx="512249" cy="10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057096A-08DB-BF38-F22A-3495AF0FF789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283140" y="1599150"/>
            <a:ext cx="283788" cy="10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81310B5-4776-B505-E259-FC6E132C4F37}"/>
              </a:ext>
            </a:extLst>
          </p:cNvPr>
          <p:cNvCxnSpPr>
            <a:cxnSpLocks/>
            <a:stCxn id="20" idx="5"/>
            <a:endCxn id="28" idx="2"/>
          </p:cNvCxnSpPr>
          <p:nvPr/>
        </p:nvCxnSpPr>
        <p:spPr>
          <a:xfrm>
            <a:off x="795389" y="1838562"/>
            <a:ext cx="440375" cy="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818C2E8-7A84-6CE7-C61B-1E7197E79E0F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>
            <a:off x="1253764" y="1945711"/>
            <a:ext cx="695659" cy="8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7CE102-43DE-8A0F-8B4F-ACF1C7284389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1980151" y="2048217"/>
            <a:ext cx="400282" cy="105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CE1708D-FE7B-08FD-5ED4-A1051C869AD5}"/>
              </a:ext>
            </a:extLst>
          </p:cNvPr>
          <p:cNvCxnSpPr>
            <a:cxnSpLocks/>
            <a:stCxn id="30" idx="3"/>
            <a:endCxn id="31" idx="6"/>
          </p:cNvCxnSpPr>
          <p:nvPr/>
        </p:nvCxnSpPr>
        <p:spPr>
          <a:xfrm flipH="1">
            <a:off x="1800699" y="2179002"/>
            <a:ext cx="579734" cy="87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C08DEA6-F9AD-D7C0-C1A7-D715AF4F3162}"/>
              </a:ext>
            </a:extLst>
          </p:cNvPr>
          <p:cNvCxnSpPr>
            <a:cxnSpLocks/>
            <a:stCxn id="31" idx="3"/>
            <a:endCxn id="32" idx="2"/>
          </p:cNvCxnSpPr>
          <p:nvPr/>
        </p:nvCxnSpPr>
        <p:spPr>
          <a:xfrm flipH="1">
            <a:off x="1158095" y="2279147"/>
            <a:ext cx="611876" cy="113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995DEC0-2B45-BAB5-BA74-2D514CEF734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1010995" y="2393050"/>
            <a:ext cx="147100" cy="101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CEC3FA7-8F09-96A8-1B36-E91FF48380C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007517" y="2517831"/>
            <a:ext cx="347887" cy="1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D1EE0B8-DAC3-3B7A-C033-BE4B37A6B857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>
            <a:off x="1355404" y="2628850"/>
            <a:ext cx="422850" cy="99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2B8A006-2EAB-7234-AA3C-88098085A4F6}"/>
              </a:ext>
            </a:extLst>
          </p:cNvPr>
          <p:cNvCxnSpPr>
            <a:cxnSpLocks/>
            <a:stCxn id="40" idx="6"/>
            <a:endCxn id="41" idx="7"/>
          </p:cNvCxnSpPr>
          <p:nvPr/>
        </p:nvCxnSpPr>
        <p:spPr>
          <a:xfrm flipH="1">
            <a:off x="1718843" y="2741199"/>
            <a:ext cx="90139" cy="108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A3524F-3E67-F9DD-7F3E-9D8D0C829C58}"/>
              </a:ext>
            </a:extLst>
          </p:cNvPr>
          <p:cNvCxnSpPr>
            <a:cxnSpLocks/>
            <a:stCxn id="7" idx="6"/>
            <a:endCxn id="90" idx="1"/>
          </p:cNvCxnSpPr>
          <p:nvPr/>
        </p:nvCxnSpPr>
        <p:spPr>
          <a:xfrm>
            <a:off x="1621248" y="1060703"/>
            <a:ext cx="1005715" cy="46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4862AE1-CE9A-21F0-8B3B-D1ABF827D425}"/>
              </a:ext>
            </a:extLst>
          </p:cNvPr>
          <p:cNvCxnSpPr>
            <a:cxnSpLocks/>
            <a:stCxn id="8" idx="1"/>
            <a:endCxn id="91" idx="1"/>
          </p:cNvCxnSpPr>
          <p:nvPr/>
        </p:nvCxnSpPr>
        <p:spPr>
          <a:xfrm>
            <a:off x="1486410" y="1148272"/>
            <a:ext cx="1132013" cy="791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0B34FB9-D58E-E7ED-570F-E24816592205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1230568" y="1280984"/>
            <a:ext cx="1421745" cy="1041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4C02C4-C5C7-58E0-E7FC-C42D5E70D5A2}"/>
                  </a:ext>
                </a:extLst>
              </p:cNvPr>
              <p:cNvSpPr txBox="1"/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4C02C4-C5C7-58E0-E7FC-C42D5E70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blipFill>
                <a:blip r:embed="rId2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4218F9-65DE-B309-FF50-CE0D8E473B54}"/>
                  </a:ext>
                </a:extLst>
              </p:cNvPr>
              <p:cNvSpPr txBox="1"/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4218F9-65DE-B309-FF50-CE0D8E47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blipFill>
                <a:blip r:embed="rId3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8867E25-36C9-D6F5-65B1-3897D0A4F357}"/>
                  </a:ext>
                </a:extLst>
              </p:cNvPr>
              <p:cNvSpPr txBox="1"/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8867E25-36C9-D6F5-65B1-3897D0A4F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blipFill>
                <a:blip r:embed="rId4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E08-0DC5-00DC-A18B-8CD265C039AA}"/>
                  </a:ext>
                </a:extLst>
              </p:cNvPr>
              <p:cNvSpPr txBox="1"/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E08-0DC5-00DC-A18B-8CD265C03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blipFill>
                <a:blip r:embed="rId5"/>
                <a:stretch>
                  <a:fillRect l="-460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C29987-1A71-F716-CE2F-057872F4C781}"/>
                  </a:ext>
                </a:extLst>
              </p:cNvPr>
              <p:cNvSpPr txBox="1"/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C29987-1A71-F716-CE2F-057872F4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blipFill>
                <a:blip r:embed="rId6"/>
                <a:stretch>
                  <a:fillRect l="-4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타원 94">
            <a:extLst>
              <a:ext uri="{FF2B5EF4-FFF2-40B4-BE49-F238E27FC236}">
                <a16:creationId xmlns:a16="http://schemas.microsoft.com/office/drawing/2014/main" id="{3B690A88-ACEE-D7F0-6F7D-E94617E25BE8}"/>
              </a:ext>
            </a:extLst>
          </p:cNvPr>
          <p:cNvSpPr/>
          <p:nvPr/>
        </p:nvSpPr>
        <p:spPr>
          <a:xfrm>
            <a:off x="2980023" y="277381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4788BA7-3C54-F3B4-B6FE-DB5FDF9F5110}"/>
              </a:ext>
            </a:extLst>
          </p:cNvPr>
          <p:cNvSpPr/>
          <p:nvPr/>
        </p:nvSpPr>
        <p:spPr>
          <a:xfrm>
            <a:off x="2980023" y="30444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0C585B5-16E0-25E9-2CE1-CAECB6D962D7}"/>
              </a:ext>
            </a:extLst>
          </p:cNvPr>
          <p:cNvSpPr/>
          <p:nvPr/>
        </p:nvSpPr>
        <p:spPr>
          <a:xfrm>
            <a:off x="2980023" y="331167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00D243E-FCF6-9318-B197-70101F2EB3B9}"/>
              </a:ext>
            </a:extLst>
          </p:cNvPr>
          <p:cNvSpPr/>
          <p:nvPr/>
        </p:nvSpPr>
        <p:spPr>
          <a:xfrm>
            <a:off x="2980022" y="35854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E53EEF1-EA86-7787-8A33-E9DFC72806D1}"/>
              </a:ext>
            </a:extLst>
          </p:cNvPr>
          <p:cNvSpPr/>
          <p:nvPr/>
        </p:nvSpPr>
        <p:spPr>
          <a:xfrm>
            <a:off x="2980022" y="385978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F0F828-3096-7CBA-0A5E-112F4D31690A}"/>
              </a:ext>
            </a:extLst>
          </p:cNvPr>
          <p:cNvSpPr/>
          <p:nvPr/>
        </p:nvSpPr>
        <p:spPr>
          <a:xfrm>
            <a:off x="2980022" y="41286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8F87018-47B4-AA4C-0AA6-87002C2C0BC0}"/>
              </a:ext>
            </a:extLst>
          </p:cNvPr>
          <p:cNvSpPr/>
          <p:nvPr/>
        </p:nvSpPr>
        <p:spPr>
          <a:xfrm>
            <a:off x="2980022" y="43994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7C85FB-63F8-4BE4-CF14-ADE12845CFDE}"/>
                  </a:ext>
                </a:extLst>
              </p:cNvPr>
              <p:cNvSpPr txBox="1"/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7C85FB-63F8-4BE4-CF14-ADE12845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blipFill>
                <a:blip r:embed="rId7"/>
                <a:stretch>
                  <a:fillRect l="-7692" r="-659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15D5F1-6014-F5DB-C559-14D92AC9D260}"/>
                  </a:ext>
                </a:extLst>
              </p:cNvPr>
              <p:cNvSpPr txBox="1"/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𝐼𝑚𝑎𝑔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15D5F1-6014-F5DB-C559-14D92AC9D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89926DB-7349-1518-C37B-31C22ED77FF5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1535436" y="2874701"/>
            <a:ext cx="157951" cy="69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08B9CFE-8E90-711B-2F1F-3FC4FA8D0DFA}"/>
              </a:ext>
            </a:extLst>
          </p:cNvPr>
          <p:cNvCxnSpPr>
            <a:cxnSpLocks/>
            <a:stCxn id="42" idx="4"/>
            <a:endCxn id="43" idx="4"/>
          </p:cNvCxnSpPr>
          <p:nvPr/>
        </p:nvCxnSpPr>
        <p:spPr>
          <a:xfrm>
            <a:off x="1522708" y="2974573"/>
            <a:ext cx="18000" cy="103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B707267-3ECB-E13B-FD76-8C945267FCEC}"/>
              </a:ext>
            </a:extLst>
          </p:cNvPr>
          <p:cNvCxnSpPr>
            <a:cxnSpLocks/>
            <a:stCxn id="43" idx="1"/>
            <a:endCxn id="44" idx="5"/>
          </p:cNvCxnSpPr>
          <p:nvPr/>
        </p:nvCxnSpPr>
        <p:spPr>
          <a:xfrm>
            <a:off x="1527980" y="3047610"/>
            <a:ext cx="77421" cy="138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ECAB91E-1A89-CBB5-7395-DACBFA8D788B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>
            <a:off x="1579945" y="3160714"/>
            <a:ext cx="49844" cy="151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63930E0-BBEA-B9F6-991D-AF2A94091B95}"/>
              </a:ext>
            </a:extLst>
          </p:cNvPr>
          <p:cNvCxnSpPr>
            <a:cxnSpLocks/>
            <a:stCxn id="45" idx="0"/>
            <a:endCxn id="46" idx="3"/>
          </p:cNvCxnSpPr>
          <p:nvPr/>
        </p:nvCxnSpPr>
        <p:spPr>
          <a:xfrm flipH="1">
            <a:off x="1575977" y="3276699"/>
            <a:ext cx="53812" cy="14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7CE273F-996A-4E75-62F9-7683F2CA3FBF}"/>
              </a:ext>
            </a:extLst>
          </p:cNvPr>
          <p:cNvCxnSpPr>
            <a:cxnSpLocks/>
            <a:stCxn id="46" idx="1"/>
            <a:endCxn id="47" idx="4"/>
          </p:cNvCxnSpPr>
          <p:nvPr/>
        </p:nvCxnSpPr>
        <p:spPr>
          <a:xfrm>
            <a:off x="1575977" y="3398272"/>
            <a:ext cx="53812" cy="175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38C303C-DCEB-DA48-59CF-359D1A8CAA17}"/>
              </a:ext>
            </a:extLst>
          </p:cNvPr>
          <p:cNvCxnSpPr>
            <a:cxnSpLocks/>
            <a:stCxn id="47" idx="7"/>
            <a:endCxn id="58" idx="3"/>
          </p:cNvCxnSpPr>
          <p:nvPr/>
        </p:nvCxnSpPr>
        <p:spPr>
          <a:xfrm flipH="1">
            <a:off x="1478891" y="3543221"/>
            <a:ext cx="163626" cy="1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60BCB57-E5E0-0475-8F6D-E899D9DA2A18}"/>
              </a:ext>
            </a:extLst>
          </p:cNvPr>
          <p:cNvCxnSpPr>
            <a:cxnSpLocks/>
            <a:stCxn id="58" idx="7"/>
            <a:endCxn id="59" idx="3"/>
          </p:cNvCxnSpPr>
          <p:nvPr/>
        </p:nvCxnSpPr>
        <p:spPr>
          <a:xfrm flipH="1">
            <a:off x="1349944" y="3644584"/>
            <a:ext cx="154403" cy="123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58ECF80-19E2-4D6C-F4F0-41B8F0C98314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H="1">
            <a:off x="1241036" y="3742884"/>
            <a:ext cx="134364" cy="13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904484D-5C54-BB2F-F290-0EC7B0DEB2B9}"/>
              </a:ext>
            </a:extLst>
          </p:cNvPr>
          <p:cNvCxnSpPr>
            <a:cxnSpLocks/>
            <a:stCxn id="60" idx="2"/>
            <a:endCxn id="61" idx="5"/>
          </p:cNvCxnSpPr>
          <p:nvPr/>
        </p:nvCxnSpPr>
        <p:spPr>
          <a:xfrm>
            <a:off x="1235764" y="3860387"/>
            <a:ext cx="139636" cy="11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6AE476A-55BF-03A0-7F2C-BD0C02F17B33}"/>
              </a:ext>
            </a:extLst>
          </p:cNvPr>
          <p:cNvCxnSpPr>
            <a:cxnSpLocks/>
            <a:stCxn id="61" idx="1"/>
            <a:endCxn id="62" idx="5"/>
          </p:cNvCxnSpPr>
          <p:nvPr/>
        </p:nvCxnSpPr>
        <p:spPr>
          <a:xfrm>
            <a:off x="1349944" y="3951424"/>
            <a:ext cx="150489" cy="12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EB6DB88-7DF9-E920-7FFD-725D2B9F728E}"/>
              </a:ext>
            </a:extLst>
          </p:cNvPr>
          <p:cNvCxnSpPr>
            <a:cxnSpLocks/>
            <a:stCxn id="62" idx="2"/>
            <a:endCxn id="63" idx="5"/>
          </p:cNvCxnSpPr>
          <p:nvPr/>
        </p:nvCxnSpPr>
        <p:spPr>
          <a:xfrm>
            <a:off x="1469705" y="4060412"/>
            <a:ext cx="235901" cy="11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BB5055F-FD6A-1626-942A-048F40F91EEA}"/>
              </a:ext>
            </a:extLst>
          </p:cNvPr>
          <p:cNvCxnSpPr>
            <a:cxnSpLocks/>
            <a:stCxn id="63" idx="1"/>
            <a:endCxn id="64" idx="5"/>
          </p:cNvCxnSpPr>
          <p:nvPr/>
        </p:nvCxnSpPr>
        <p:spPr>
          <a:xfrm>
            <a:off x="1680150" y="4149410"/>
            <a:ext cx="111322" cy="142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E0F10FB-74C6-F49E-FB57-9C2B96BE8016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H="1">
            <a:off x="1641064" y="4266752"/>
            <a:ext cx="150408" cy="139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B127540-54AD-C57C-1626-264FE51DA572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H="1">
            <a:off x="1512334" y="4381059"/>
            <a:ext cx="154186" cy="131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85C166A-87BF-6F30-328F-A52348078924}"/>
              </a:ext>
            </a:extLst>
          </p:cNvPr>
          <p:cNvCxnSpPr>
            <a:cxnSpLocks/>
            <a:stCxn id="66" idx="1"/>
            <a:endCxn id="67" idx="4"/>
          </p:cNvCxnSpPr>
          <p:nvPr/>
        </p:nvCxnSpPr>
        <p:spPr>
          <a:xfrm>
            <a:off x="1512334" y="4486993"/>
            <a:ext cx="42048" cy="147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5B8A34B-F98E-E160-EC0A-7344CB574177}"/>
              </a:ext>
            </a:extLst>
          </p:cNvPr>
          <p:cNvCxnSpPr>
            <a:cxnSpLocks/>
            <a:stCxn id="67" idx="1"/>
            <a:endCxn id="68" idx="5"/>
          </p:cNvCxnSpPr>
          <p:nvPr/>
        </p:nvCxnSpPr>
        <p:spPr>
          <a:xfrm>
            <a:off x="1541654" y="4603846"/>
            <a:ext cx="96908" cy="126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832C62F-71DE-53A7-9844-028EF3CC2ABA}"/>
              </a:ext>
            </a:extLst>
          </p:cNvPr>
          <p:cNvCxnSpPr>
            <a:cxnSpLocks/>
            <a:endCxn id="69" idx="4"/>
          </p:cNvCxnSpPr>
          <p:nvPr/>
        </p:nvCxnSpPr>
        <p:spPr>
          <a:xfrm flipH="1">
            <a:off x="1576708" y="4707137"/>
            <a:ext cx="51097" cy="157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767B0B2-90D1-711C-F60F-2820D927F387}"/>
              </a:ext>
            </a:extLst>
          </p:cNvPr>
          <p:cNvCxnSpPr>
            <a:cxnSpLocks/>
            <a:stCxn id="69" idx="0"/>
            <a:endCxn id="70" idx="5"/>
          </p:cNvCxnSpPr>
          <p:nvPr/>
        </p:nvCxnSpPr>
        <p:spPr>
          <a:xfrm>
            <a:off x="1576708" y="4828225"/>
            <a:ext cx="42482" cy="167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F95F57-7C2F-8CC2-FA4E-89BB1DD5FD81}"/>
              </a:ext>
            </a:extLst>
          </p:cNvPr>
          <p:cNvCxnSpPr>
            <a:cxnSpLocks/>
            <a:stCxn id="70" idx="1"/>
            <a:endCxn id="94" idx="1"/>
          </p:cNvCxnSpPr>
          <p:nvPr/>
        </p:nvCxnSpPr>
        <p:spPr>
          <a:xfrm>
            <a:off x="1593734" y="4970559"/>
            <a:ext cx="1033229" cy="348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2CD3323-0A59-E77E-FD07-96D160073ACF}"/>
              </a:ext>
            </a:extLst>
          </p:cNvPr>
          <p:cNvCxnSpPr>
            <a:cxnSpLocks/>
            <a:stCxn id="69" idx="2"/>
            <a:endCxn id="93" idx="1"/>
          </p:cNvCxnSpPr>
          <p:nvPr/>
        </p:nvCxnSpPr>
        <p:spPr>
          <a:xfrm>
            <a:off x="1558708" y="4846225"/>
            <a:ext cx="1058657" cy="42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정육면체 124">
            <a:extLst>
              <a:ext uri="{FF2B5EF4-FFF2-40B4-BE49-F238E27FC236}">
                <a16:creationId xmlns:a16="http://schemas.microsoft.com/office/drawing/2014/main" id="{EED05E9F-66FE-BD90-A2AD-67239117FA9D}"/>
              </a:ext>
            </a:extLst>
          </p:cNvPr>
          <p:cNvSpPr/>
          <p:nvPr/>
        </p:nvSpPr>
        <p:spPr>
          <a:xfrm>
            <a:off x="3570039" y="1341525"/>
            <a:ext cx="754872" cy="3970499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F9C0F7A-9D24-DE36-88AF-C56417479BAA}"/>
              </a:ext>
            </a:extLst>
          </p:cNvPr>
          <p:cNvCxnSpPr>
            <a:cxnSpLocks/>
          </p:cNvCxnSpPr>
          <p:nvPr/>
        </p:nvCxnSpPr>
        <p:spPr>
          <a:xfrm flipH="1">
            <a:off x="3853116" y="1347686"/>
            <a:ext cx="188718" cy="188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F67D827-9ABB-1354-6D98-C4BB192394C7}"/>
              </a:ext>
            </a:extLst>
          </p:cNvPr>
          <p:cNvCxnSpPr>
            <a:cxnSpLocks/>
            <a:stCxn id="125" idx="1"/>
            <a:endCxn id="125" idx="3"/>
          </p:cNvCxnSpPr>
          <p:nvPr/>
        </p:nvCxnSpPr>
        <p:spPr>
          <a:xfrm>
            <a:off x="3853116" y="1530243"/>
            <a:ext cx="0" cy="378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AD95AA-0F4D-92B9-3C78-BDB642024DC9}"/>
              </a:ext>
            </a:extLst>
          </p:cNvPr>
          <p:cNvCxnSpPr>
            <a:cxnSpLocks/>
          </p:cNvCxnSpPr>
          <p:nvPr/>
        </p:nvCxnSpPr>
        <p:spPr>
          <a:xfrm>
            <a:off x="3577742" y="1803308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45A0198-56EB-A713-7CC4-481B9EA3DADF}"/>
              </a:ext>
            </a:extLst>
          </p:cNvPr>
          <p:cNvCxnSpPr>
            <a:cxnSpLocks/>
          </p:cNvCxnSpPr>
          <p:nvPr/>
        </p:nvCxnSpPr>
        <p:spPr>
          <a:xfrm flipV="1">
            <a:off x="4134376" y="1655383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1012BCF0-00D3-A5B4-1CCD-6058BB392309}"/>
              </a:ext>
            </a:extLst>
          </p:cNvPr>
          <p:cNvSpPr/>
          <p:nvPr/>
        </p:nvSpPr>
        <p:spPr>
          <a:xfrm>
            <a:off x="3630516" y="15701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8A8AB9F-917F-6FDE-A367-6374B75D1890}"/>
              </a:ext>
            </a:extLst>
          </p:cNvPr>
          <p:cNvCxnSpPr>
            <a:cxnSpLocks/>
          </p:cNvCxnSpPr>
          <p:nvPr/>
        </p:nvCxnSpPr>
        <p:spPr>
          <a:xfrm>
            <a:off x="3576191" y="2079649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0609424-625F-23BA-3880-77DD4BDE6DDB}"/>
              </a:ext>
            </a:extLst>
          </p:cNvPr>
          <p:cNvCxnSpPr>
            <a:cxnSpLocks/>
          </p:cNvCxnSpPr>
          <p:nvPr/>
        </p:nvCxnSpPr>
        <p:spPr>
          <a:xfrm flipV="1">
            <a:off x="4132825" y="1931724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D1DAF944-35E4-BBB5-593D-116CFF2344AB}"/>
              </a:ext>
            </a:extLst>
          </p:cNvPr>
          <p:cNvSpPr/>
          <p:nvPr/>
        </p:nvSpPr>
        <p:spPr>
          <a:xfrm>
            <a:off x="3628965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314D689-9F5A-80D1-9634-5B9BBD41C267}"/>
              </a:ext>
            </a:extLst>
          </p:cNvPr>
          <p:cNvCxnSpPr>
            <a:cxnSpLocks/>
          </p:cNvCxnSpPr>
          <p:nvPr/>
        </p:nvCxnSpPr>
        <p:spPr>
          <a:xfrm>
            <a:off x="3576191" y="236715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9AF7C9B-27E8-935D-92B9-AEF9FC210487}"/>
              </a:ext>
            </a:extLst>
          </p:cNvPr>
          <p:cNvCxnSpPr>
            <a:cxnSpLocks/>
          </p:cNvCxnSpPr>
          <p:nvPr/>
        </p:nvCxnSpPr>
        <p:spPr>
          <a:xfrm flipV="1">
            <a:off x="4132825" y="2219229"/>
            <a:ext cx="189123" cy="14829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298D7146-C873-50E4-0601-2C1BEF3670D9}"/>
              </a:ext>
            </a:extLst>
          </p:cNvPr>
          <p:cNvSpPr/>
          <p:nvPr/>
        </p:nvSpPr>
        <p:spPr>
          <a:xfrm>
            <a:off x="3628965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F351793-9E8A-6627-D2CE-A467EA84C3D8}"/>
              </a:ext>
            </a:extLst>
          </p:cNvPr>
          <p:cNvSpPr/>
          <p:nvPr/>
        </p:nvSpPr>
        <p:spPr>
          <a:xfrm>
            <a:off x="3818680" y="27087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3BA6ED1-7263-33A8-23D0-3A4514046581}"/>
              </a:ext>
            </a:extLst>
          </p:cNvPr>
          <p:cNvSpPr/>
          <p:nvPr/>
        </p:nvSpPr>
        <p:spPr>
          <a:xfrm>
            <a:off x="3818680" y="297936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A2BE4B2-A3D5-7933-3145-5DAE940E5D90}"/>
              </a:ext>
            </a:extLst>
          </p:cNvPr>
          <p:cNvSpPr/>
          <p:nvPr/>
        </p:nvSpPr>
        <p:spPr>
          <a:xfrm>
            <a:off x="3818680" y="324659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733FF9-DFC1-BD08-E798-818EA63D05C9}"/>
              </a:ext>
            </a:extLst>
          </p:cNvPr>
          <p:cNvSpPr/>
          <p:nvPr/>
        </p:nvSpPr>
        <p:spPr>
          <a:xfrm>
            <a:off x="3818679" y="352037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C604CF8-2BE3-1522-B556-4DB8C649B909}"/>
              </a:ext>
            </a:extLst>
          </p:cNvPr>
          <p:cNvSpPr/>
          <p:nvPr/>
        </p:nvSpPr>
        <p:spPr>
          <a:xfrm>
            <a:off x="3818679" y="379471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069A6B6-5EA8-EDF2-84AB-5AB5EC2A2555}"/>
              </a:ext>
            </a:extLst>
          </p:cNvPr>
          <p:cNvSpPr/>
          <p:nvPr/>
        </p:nvSpPr>
        <p:spPr>
          <a:xfrm>
            <a:off x="3818679" y="40635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AB48C66-D9EE-9318-9A6A-BE4144E86BB9}"/>
              </a:ext>
            </a:extLst>
          </p:cNvPr>
          <p:cNvSpPr/>
          <p:nvPr/>
        </p:nvSpPr>
        <p:spPr>
          <a:xfrm>
            <a:off x="3818679" y="43343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0221FDD-76B1-EC8E-C536-8E5A1A99499E}"/>
              </a:ext>
            </a:extLst>
          </p:cNvPr>
          <p:cNvCxnSpPr>
            <a:cxnSpLocks/>
          </p:cNvCxnSpPr>
          <p:nvPr/>
        </p:nvCxnSpPr>
        <p:spPr>
          <a:xfrm>
            <a:off x="3571852" y="4758153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5DEFCF0-B749-1FD9-47C2-BCED678DC72F}"/>
              </a:ext>
            </a:extLst>
          </p:cNvPr>
          <p:cNvCxnSpPr>
            <a:cxnSpLocks/>
          </p:cNvCxnSpPr>
          <p:nvPr/>
        </p:nvCxnSpPr>
        <p:spPr>
          <a:xfrm flipV="1">
            <a:off x="4128486" y="4610228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88B6B94-B8D0-64B4-F52D-E38841F0CCBD}"/>
              </a:ext>
            </a:extLst>
          </p:cNvPr>
          <p:cNvCxnSpPr>
            <a:cxnSpLocks/>
          </p:cNvCxnSpPr>
          <p:nvPr/>
        </p:nvCxnSpPr>
        <p:spPr>
          <a:xfrm>
            <a:off x="3570301" y="503449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7BC7DD0-72E1-38B2-F7CA-D880006A80C1}"/>
              </a:ext>
            </a:extLst>
          </p:cNvPr>
          <p:cNvCxnSpPr>
            <a:cxnSpLocks/>
          </p:cNvCxnSpPr>
          <p:nvPr/>
        </p:nvCxnSpPr>
        <p:spPr>
          <a:xfrm flipV="1">
            <a:off x="4126935" y="488656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112041B3-4C3E-AFCB-BACB-BC3508A2A992}"/>
              </a:ext>
            </a:extLst>
          </p:cNvPr>
          <p:cNvSpPr/>
          <p:nvPr/>
        </p:nvSpPr>
        <p:spPr>
          <a:xfrm>
            <a:off x="3623075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7CF63B9-2F88-07F9-A5E0-43BA1FBE81C1}"/>
              </a:ext>
            </a:extLst>
          </p:cNvPr>
          <p:cNvSpPr/>
          <p:nvPr/>
        </p:nvSpPr>
        <p:spPr>
          <a:xfrm>
            <a:off x="3623075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637E364-94C7-7446-482D-B419216958EF}"/>
              </a:ext>
            </a:extLst>
          </p:cNvPr>
          <p:cNvSpPr/>
          <p:nvPr/>
        </p:nvSpPr>
        <p:spPr>
          <a:xfrm>
            <a:off x="3897233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41B6360-7508-BD04-B611-24A41DBC6BF8}"/>
              </a:ext>
            </a:extLst>
          </p:cNvPr>
          <p:cNvSpPr/>
          <p:nvPr/>
        </p:nvSpPr>
        <p:spPr>
          <a:xfrm>
            <a:off x="3897233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89D0C89-72FB-59E1-24A0-EE3B89D6210C}"/>
              </a:ext>
            </a:extLst>
          </p:cNvPr>
          <p:cNvSpPr/>
          <p:nvPr/>
        </p:nvSpPr>
        <p:spPr>
          <a:xfrm>
            <a:off x="4775617" y="137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0B4D9F-BB0F-A133-7943-414912E52C90}"/>
              </a:ext>
            </a:extLst>
          </p:cNvPr>
          <p:cNvSpPr/>
          <p:nvPr/>
        </p:nvSpPr>
        <p:spPr>
          <a:xfrm>
            <a:off x="4775617" y="172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E41119E-D251-9F9B-7ABD-0652A8CF82EC}"/>
              </a:ext>
            </a:extLst>
          </p:cNvPr>
          <p:cNvSpPr/>
          <p:nvPr/>
        </p:nvSpPr>
        <p:spPr>
          <a:xfrm>
            <a:off x="4783538" y="208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48D645E2-E80A-F482-5962-006E9D7AFC5D}"/>
              </a:ext>
            </a:extLst>
          </p:cNvPr>
          <p:cNvSpPr/>
          <p:nvPr/>
        </p:nvSpPr>
        <p:spPr>
          <a:xfrm>
            <a:off x="4828978" y="259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5DF7FE7-528A-88B3-D6AA-2EC464614384}"/>
              </a:ext>
            </a:extLst>
          </p:cNvPr>
          <p:cNvSpPr/>
          <p:nvPr/>
        </p:nvSpPr>
        <p:spPr>
          <a:xfrm>
            <a:off x="4828978" y="286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AFB46B9-3268-53E6-C65A-4E7C4AC412DD}"/>
              </a:ext>
            </a:extLst>
          </p:cNvPr>
          <p:cNvSpPr/>
          <p:nvPr/>
        </p:nvSpPr>
        <p:spPr>
          <a:xfrm>
            <a:off x="4828978" y="313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26FDE785-7EF1-8237-1235-F9235B6E34D4}"/>
              </a:ext>
            </a:extLst>
          </p:cNvPr>
          <p:cNvSpPr/>
          <p:nvPr/>
        </p:nvSpPr>
        <p:spPr>
          <a:xfrm>
            <a:off x="4828978" y="340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582E5EF-3AF7-1437-2CF6-D2439745968F}"/>
              </a:ext>
            </a:extLst>
          </p:cNvPr>
          <p:cNvSpPr/>
          <p:nvPr/>
        </p:nvSpPr>
        <p:spPr>
          <a:xfrm>
            <a:off x="4828977" y="367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30DC8E8D-328D-3159-3048-BC0E87F3277C}"/>
              </a:ext>
            </a:extLst>
          </p:cNvPr>
          <p:cNvSpPr/>
          <p:nvPr/>
        </p:nvSpPr>
        <p:spPr>
          <a:xfrm>
            <a:off x="4828977" y="394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652821F-172E-BC19-1572-062231391998}"/>
              </a:ext>
            </a:extLst>
          </p:cNvPr>
          <p:cNvSpPr/>
          <p:nvPr/>
        </p:nvSpPr>
        <p:spPr>
          <a:xfrm>
            <a:off x="4828977" y="421726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6F2388C-8E1B-CBEF-DB69-BFFEE829FC70}"/>
              </a:ext>
            </a:extLst>
          </p:cNvPr>
          <p:cNvSpPr/>
          <p:nvPr/>
        </p:nvSpPr>
        <p:spPr>
          <a:xfrm>
            <a:off x="4828977" y="4488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AB99F2B9-CDB5-6CA2-75E5-F33D52F677EB}"/>
              </a:ext>
            </a:extLst>
          </p:cNvPr>
          <p:cNvSpPr/>
          <p:nvPr/>
        </p:nvSpPr>
        <p:spPr>
          <a:xfrm>
            <a:off x="4775617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2304CD7-6FDD-63A9-3ABA-50CED02950BC}"/>
              </a:ext>
            </a:extLst>
          </p:cNvPr>
          <p:cNvSpPr/>
          <p:nvPr/>
        </p:nvSpPr>
        <p:spPr>
          <a:xfrm>
            <a:off x="4775617" y="51568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FCF34C1-B2E5-41E0-2E63-6A8B753E4274}"/>
              </a:ext>
            </a:extLst>
          </p:cNvPr>
          <p:cNvCxnSpPr>
            <a:stCxn id="130" idx="6"/>
            <a:endCxn id="155" idx="2"/>
          </p:cNvCxnSpPr>
          <p:nvPr/>
        </p:nvCxnSpPr>
        <p:spPr>
          <a:xfrm flipV="1">
            <a:off x="3810516" y="1461638"/>
            <a:ext cx="965101" cy="198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4CEE5FB2-FF81-B42B-7988-93838E99C5E6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4083885" y="1461638"/>
            <a:ext cx="691732" cy="1937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491F62D0-F332-E31F-3556-356AC10F592A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4083123" y="1461638"/>
            <a:ext cx="692494" cy="4748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EEA4842-B6BD-1778-D2FC-EF060550B046}"/>
              </a:ext>
            </a:extLst>
          </p:cNvPr>
          <p:cNvCxnSpPr>
            <a:cxnSpLocks/>
            <a:stCxn id="133" idx="6"/>
            <a:endCxn id="155" idx="2"/>
          </p:cNvCxnSpPr>
          <p:nvPr/>
        </p:nvCxnSpPr>
        <p:spPr>
          <a:xfrm flipV="1">
            <a:off x="3808965" y="1461638"/>
            <a:ext cx="966652" cy="4748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B70E7599-D455-7C89-A229-F72B9C7D7AE2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4083123" y="1461638"/>
            <a:ext cx="692494" cy="762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147E94E9-010C-9839-7D9E-F05C62DE9D86}"/>
              </a:ext>
            </a:extLst>
          </p:cNvPr>
          <p:cNvCxnSpPr>
            <a:cxnSpLocks/>
            <a:stCxn id="136" idx="6"/>
            <a:endCxn id="155" idx="2"/>
          </p:cNvCxnSpPr>
          <p:nvPr/>
        </p:nvCxnSpPr>
        <p:spPr>
          <a:xfrm flipV="1">
            <a:off x="3808965" y="1461638"/>
            <a:ext cx="966652" cy="762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43A5CAF1-37B5-9771-889B-57FEF7220AFA}"/>
              </a:ext>
            </a:extLst>
          </p:cNvPr>
          <p:cNvSpPr/>
          <p:nvPr/>
        </p:nvSpPr>
        <p:spPr>
          <a:xfrm>
            <a:off x="4775617" y="44338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8D525-98DA-AB98-B80A-CDC2DC47D075}"/>
              </a:ext>
            </a:extLst>
          </p:cNvPr>
          <p:cNvSpPr/>
          <p:nvPr/>
        </p:nvSpPr>
        <p:spPr>
          <a:xfrm>
            <a:off x="4775617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8C85772B-CDDE-5AE5-4B25-F3746EE9A219}"/>
              </a:ext>
            </a:extLst>
          </p:cNvPr>
          <p:cNvSpPr/>
          <p:nvPr/>
        </p:nvSpPr>
        <p:spPr>
          <a:xfrm>
            <a:off x="3903885" y="15745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61DF398-7D24-5530-F474-0D9194D27076}"/>
              </a:ext>
            </a:extLst>
          </p:cNvPr>
          <p:cNvCxnSpPr>
            <a:cxnSpLocks/>
            <a:stCxn id="133" idx="6"/>
            <a:endCxn id="156" idx="2"/>
          </p:cNvCxnSpPr>
          <p:nvPr/>
        </p:nvCxnSpPr>
        <p:spPr>
          <a:xfrm flipV="1">
            <a:off x="3808965" y="1818793"/>
            <a:ext cx="966652" cy="11769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E277EE3-88FA-8883-EA0A-F16283B4829C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4083123" y="1818793"/>
            <a:ext cx="692494" cy="11769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BEB23C36-81DD-1C7C-9DA3-F8D54EDD59C3}"/>
              </a:ext>
            </a:extLst>
          </p:cNvPr>
          <p:cNvCxnSpPr>
            <a:cxnSpLocks/>
            <a:stCxn id="136" idx="6"/>
            <a:endCxn id="156" idx="2"/>
          </p:cNvCxnSpPr>
          <p:nvPr/>
        </p:nvCxnSpPr>
        <p:spPr>
          <a:xfrm flipV="1">
            <a:off x="3808965" y="1818793"/>
            <a:ext cx="966652" cy="4051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523995EA-E8AB-7E1B-ACBA-70ED93E3CC8A}"/>
              </a:ext>
            </a:extLst>
          </p:cNvPr>
          <p:cNvCxnSpPr>
            <a:cxnSpLocks/>
            <a:stCxn id="152" idx="6"/>
            <a:endCxn id="156" idx="2"/>
          </p:cNvCxnSpPr>
          <p:nvPr/>
        </p:nvCxnSpPr>
        <p:spPr>
          <a:xfrm flipV="1">
            <a:off x="4083123" y="1818793"/>
            <a:ext cx="692494" cy="4051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EE7A40D-C67E-7C56-6762-791A8CADEC7D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3740150" y="1818793"/>
            <a:ext cx="1035467" cy="67580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276AB20C-99DF-C78F-7E86-BAFB823CC80B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3994150" y="1818793"/>
            <a:ext cx="781467" cy="67580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EF3DF9FD-6D6A-86C3-31D9-499EA4CDF79D}"/>
              </a:ext>
            </a:extLst>
          </p:cNvPr>
          <p:cNvCxnSpPr>
            <a:cxnSpLocks/>
            <a:stCxn id="136" idx="6"/>
            <a:endCxn id="157" idx="2"/>
          </p:cNvCxnSpPr>
          <p:nvPr/>
        </p:nvCxnSpPr>
        <p:spPr>
          <a:xfrm flipV="1">
            <a:off x="3808965" y="2171511"/>
            <a:ext cx="974573" cy="5248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E5E77B-6676-1474-D2FA-A645185860C3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4083885" y="2171511"/>
            <a:ext cx="699653" cy="4771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FC305CA-0141-0F77-C119-463BB50A4A2B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3994150" y="2171511"/>
            <a:ext cx="789388" cy="32308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9AFB3E0E-6FA5-3739-7ECA-748FAD06043C}"/>
              </a:ext>
            </a:extLst>
          </p:cNvPr>
          <p:cNvCxnSpPr>
            <a:cxnSpLocks/>
          </p:cNvCxnSpPr>
          <p:nvPr/>
        </p:nvCxnSpPr>
        <p:spPr>
          <a:xfrm flipV="1">
            <a:off x="3740150" y="2179002"/>
            <a:ext cx="1035467" cy="31559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0E83ABF8-467A-6957-483D-25B0C910005C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3740150" y="2171511"/>
            <a:ext cx="1043388" cy="56968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653D9EA8-97B9-19E6-6968-8314DECD5EEF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4041834" y="2171511"/>
            <a:ext cx="741704" cy="53723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DE4A47A8-8EB2-3601-F9D2-AEACC0222333}"/>
              </a:ext>
            </a:extLst>
          </p:cNvPr>
          <p:cNvSpPr/>
          <p:nvPr/>
        </p:nvSpPr>
        <p:spPr>
          <a:xfrm>
            <a:off x="3903123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2449FCD-DDCC-0B47-4FCD-8C6244D51C67}"/>
              </a:ext>
            </a:extLst>
          </p:cNvPr>
          <p:cNvSpPr/>
          <p:nvPr/>
        </p:nvSpPr>
        <p:spPr>
          <a:xfrm>
            <a:off x="3903123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EFF1E15D-0029-E2AC-CC2C-9516CDAD6B05}"/>
              </a:ext>
            </a:extLst>
          </p:cNvPr>
          <p:cNvCxnSpPr>
            <a:cxnSpLocks/>
            <a:stCxn id="149" idx="6"/>
            <a:endCxn id="167" idx="2"/>
          </p:cNvCxnSpPr>
          <p:nvPr/>
        </p:nvCxnSpPr>
        <p:spPr>
          <a:xfrm>
            <a:off x="3803075" y="5178837"/>
            <a:ext cx="972542" cy="6796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5BC8B558-D23B-1B46-D640-AE5867B922E6}"/>
              </a:ext>
            </a:extLst>
          </p:cNvPr>
          <p:cNvCxnSpPr>
            <a:cxnSpLocks/>
            <a:stCxn id="151" idx="6"/>
            <a:endCxn id="167" idx="2"/>
          </p:cNvCxnSpPr>
          <p:nvPr/>
        </p:nvCxnSpPr>
        <p:spPr>
          <a:xfrm>
            <a:off x="4077233" y="5178837"/>
            <a:ext cx="698384" cy="6796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58D44D85-F4CC-E585-EA6D-882A8D66A742}"/>
              </a:ext>
            </a:extLst>
          </p:cNvPr>
          <p:cNvCxnSpPr>
            <a:cxnSpLocks/>
            <a:stCxn id="148" idx="6"/>
            <a:endCxn id="167" idx="2"/>
          </p:cNvCxnSpPr>
          <p:nvPr/>
        </p:nvCxnSpPr>
        <p:spPr>
          <a:xfrm>
            <a:off x="3803075" y="4891332"/>
            <a:ext cx="972542" cy="355472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410E301A-5DD6-AF5A-116F-4B66BE1DCD0E}"/>
              </a:ext>
            </a:extLst>
          </p:cNvPr>
          <p:cNvCxnSpPr>
            <a:cxnSpLocks/>
            <a:stCxn id="150" idx="6"/>
            <a:endCxn id="167" idx="2"/>
          </p:cNvCxnSpPr>
          <p:nvPr/>
        </p:nvCxnSpPr>
        <p:spPr>
          <a:xfrm>
            <a:off x="4077233" y="4891332"/>
            <a:ext cx="698384" cy="355472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ABCD0350-1011-BFF7-8713-561A6B699BE0}"/>
              </a:ext>
            </a:extLst>
          </p:cNvPr>
          <p:cNvCxnSpPr>
            <a:cxnSpLocks/>
            <a:endCxn id="167" idx="2"/>
          </p:cNvCxnSpPr>
          <p:nvPr/>
        </p:nvCxnSpPr>
        <p:spPr>
          <a:xfrm>
            <a:off x="3740150" y="4634574"/>
            <a:ext cx="1035467" cy="61223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C505A711-1888-D299-789F-17EF0167F276}"/>
              </a:ext>
            </a:extLst>
          </p:cNvPr>
          <p:cNvCxnSpPr>
            <a:cxnSpLocks/>
            <a:endCxn id="167" idx="2"/>
          </p:cNvCxnSpPr>
          <p:nvPr/>
        </p:nvCxnSpPr>
        <p:spPr>
          <a:xfrm>
            <a:off x="3994150" y="4660900"/>
            <a:ext cx="781467" cy="58590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19BF45FE-58E4-B5F9-6C2B-B6EED011CA18}"/>
              </a:ext>
            </a:extLst>
          </p:cNvPr>
          <p:cNvCxnSpPr>
            <a:cxnSpLocks/>
            <a:stCxn id="148" idx="6"/>
            <a:endCxn id="190" idx="2"/>
          </p:cNvCxnSpPr>
          <p:nvPr/>
        </p:nvCxnSpPr>
        <p:spPr>
          <a:xfrm flipV="1">
            <a:off x="3803075" y="4885308"/>
            <a:ext cx="972542" cy="60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7ECE13A6-89C9-D42F-AB79-1E3C1B6F7D60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4083885" y="4885308"/>
            <a:ext cx="691732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9F066AC2-3D23-1409-E8A7-471CE5C42AA0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4019550" y="4660900"/>
            <a:ext cx="756067" cy="22440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34ECE0DF-B144-C699-8E8F-9CFD4E9B45D3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3740150" y="4660900"/>
            <a:ext cx="1035467" cy="22440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7F55D7DA-60AF-6A09-0C59-F55E5E507DDA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3994150" y="4433812"/>
            <a:ext cx="781467" cy="45149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C1885011-03B5-B4CF-F41A-F2ED880C4B9C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3740150" y="4469579"/>
            <a:ext cx="1035467" cy="41572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C67A0A-1002-C2BF-A228-107F7A96375B}"/>
              </a:ext>
            </a:extLst>
          </p:cNvPr>
          <p:cNvSpPr/>
          <p:nvPr/>
        </p:nvSpPr>
        <p:spPr>
          <a:xfrm>
            <a:off x="5803749" y="30495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5597D2-55BE-AF06-2A44-0D5E4C921E1C}"/>
              </a:ext>
            </a:extLst>
          </p:cNvPr>
          <p:cNvSpPr/>
          <p:nvPr/>
        </p:nvSpPr>
        <p:spPr>
          <a:xfrm>
            <a:off x="5462373" y="30488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6C070D8C-F159-A17E-A847-8E757A433C4F}"/>
              </a:ext>
            </a:extLst>
          </p:cNvPr>
          <p:cNvSpPr/>
          <p:nvPr/>
        </p:nvSpPr>
        <p:spPr>
          <a:xfrm>
            <a:off x="6158275" y="30450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D51AF9-D21A-9FC3-4993-FBDC2FAEA24D}"/>
              </a:ext>
            </a:extLst>
          </p:cNvPr>
          <p:cNvCxnSpPr>
            <a:cxnSpLocks/>
          </p:cNvCxnSpPr>
          <p:nvPr/>
        </p:nvCxnSpPr>
        <p:spPr>
          <a:xfrm>
            <a:off x="1603248" y="1060704"/>
            <a:ext cx="0" cy="415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9374EC-A997-8982-9820-7B9DA0B80F37}"/>
              </a:ext>
            </a:extLst>
          </p:cNvPr>
          <p:cNvCxnSpPr>
            <a:cxnSpLocks/>
          </p:cNvCxnSpPr>
          <p:nvPr/>
        </p:nvCxnSpPr>
        <p:spPr>
          <a:xfrm flipH="1">
            <a:off x="566928" y="1060704"/>
            <a:ext cx="1036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EFFBE8-E543-BA56-1EEB-7F153BB6F35F}"/>
              </a:ext>
            </a:extLst>
          </p:cNvPr>
          <p:cNvCxnSpPr>
            <a:cxnSpLocks/>
          </p:cNvCxnSpPr>
          <p:nvPr/>
        </p:nvCxnSpPr>
        <p:spPr>
          <a:xfrm flipH="1" flipV="1">
            <a:off x="847344" y="835152"/>
            <a:ext cx="755904" cy="225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24A948D-2B1B-3294-DD8D-EDF9562640A2}"/>
              </a:ext>
            </a:extLst>
          </p:cNvPr>
          <p:cNvSpPr/>
          <p:nvPr/>
        </p:nvSpPr>
        <p:spPr>
          <a:xfrm>
            <a:off x="1585248" y="104270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A94F80-106D-5EEA-6752-CAE7AA45C24F}"/>
              </a:ext>
            </a:extLst>
          </p:cNvPr>
          <p:cNvSpPr/>
          <p:nvPr/>
        </p:nvSpPr>
        <p:spPr>
          <a:xfrm>
            <a:off x="1481138" y="114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A3AC7D-5B7B-593B-56DF-9C0AC0698D0B}"/>
              </a:ext>
            </a:extLst>
          </p:cNvPr>
          <p:cNvSpPr/>
          <p:nvPr/>
        </p:nvSpPr>
        <p:spPr>
          <a:xfrm>
            <a:off x="1225296" y="1250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48E799-3625-7575-C1A3-0C966E2ADCBB}"/>
              </a:ext>
            </a:extLst>
          </p:cNvPr>
          <p:cNvSpPr/>
          <p:nvPr/>
        </p:nvSpPr>
        <p:spPr>
          <a:xfrm>
            <a:off x="811344" y="13620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8E91B4-1D6D-A631-8DEB-79B239CE6993}"/>
              </a:ext>
            </a:extLst>
          </p:cNvPr>
          <p:cNvSpPr/>
          <p:nvPr/>
        </p:nvSpPr>
        <p:spPr>
          <a:xfrm>
            <a:off x="385763" y="1481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D3D9D5-CD70-AEE0-86AB-F2D77B7F7E0D}"/>
              </a:ext>
            </a:extLst>
          </p:cNvPr>
          <p:cNvSpPr/>
          <p:nvPr/>
        </p:nvSpPr>
        <p:spPr>
          <a:xfrm>
            <a:off x="566928" y="15811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BA1F03-1768-3AF8-0506-B8D9F1D28CF1}"/>
              </a:ext>
            </a:extLst>
          </p:cNvPr>
          <p:cNvSpPr/>
          <p:nvPr/>
        </p:nvSpPr>
        <p:spPr>
          <a:xfrm>
            <a:off x="252412" y="17002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6C7C3F-376C-F790-D6C4-F097018E2C2F}"/>
              </a:ext>
            </a:extLst>
          </p:cNvPr>
          <p:cNvCxnSpPr>
            <a:cxnSpLocks/>
          </p:cNvCxnSpPr>
          <p:nvPr/>
        </p:nvCxnSpPr>
        <p:spPr>
          <a:xfrm>
            <a:off x="1481138" y="1165763"/>
            <a:ext cx="122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F17EE31-3D09-B5B0-E017-B7DB93C7986D}"/>
              </a:ext>
            </a:extLst>
          </p:cNvPr>
          <p:cNvCxnSpPr>
            <a:cxnSpLocks/>
          </p:cNvCxnSpPr>
          <p:nvPr/>
        </p:nvCxnSpPr>
        <p:spPr>
          <a:xfrm flipV="1">
            <a:off x="1256914" y="1268945"/>
            <a:ext cx="350717" cy="3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4F1ABF-3DEA-426A-5214-09ABCF9A2A50}"/>
              </a:ext>
            </a:extLst>
          </p:cNvPr>
          <p:cNvCxnSpPr>
            <a:cxnSpLocks/>
          </p:cNvCxnSpPr>
          <p:nvPr/>
        </p:nvCxnSpPr>
        <p:spPr>
          <a:xfrm flipV="1">
            <a:off x="826567" y="1380075"/>
            <a:ext cx="776681" cy="7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1C7DB8-02E2-A3B3-F1EA-C3D9BC421F2C}"/>
              </a:ext>
            </a:extLst>
          </p:cNvPr>
          <p:cNvCxnSpPr>
            <a:cxnSpLocks/>
          </p:cNvCxnSpPr>
          <p:nvPr/>
        </p:nvCxnSpPr>
        <p:spPr>
          <a:xfrm flipV="1">
            <a:off x="409569" y="1481138"/>
            <a:ext cx="1202153" cy="1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BA2246-4DA3-70C2-426B-C5D55CFD38D8}"/>
              </a:ext>
            </a:extLst>
          </p:cNvPr>
          <p:cNvCxnSpPr>
            <a:cxnSpLocks/>
          </p:cNvCxnSpPr>
          <p:nvPr/>
        </p:nvCxnSpPr>
        <p:spPr>
          <a:xfrm flipV="1">
            <a:off x="588641" y="1599150"/>
            <a:ext cx="1023081" cy="6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8E542E-E8AB-5A03-CE96-ACEFD015138C}"/>
              </a:ext>
            </a:extLst>
          </p:cNvPr>
          <p:cNvCxnSpPr>
            <a:cxnSpLocks/>
          </p:cNvCxnSpPr>
          <p:nvPr/>
        </p:nvCxnSpPr>
        <p:spPr>
          <a:xfrm flipV="1">
            <a:off x="270412" y="1707636"/>
            <a:ext cx="1332836" cy="1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E6E8079-0159-B582-BBEC-56394BCC0B8F}"/>
              </a:ext>
            </a:extLst>
          </p:cNvPr>
          <p:cNvSpPr/>
          <p:nvPr/>
        </p:nvSpPr>
        <p:spPr>
          <a:xfrm>
            <a:off x="764661" y="180783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6F70852-F859-40DE-1160-C3EA6AA8D8DC}"/>
              </a:ext>
            </a:extLst>
          </p:cNvPr>
          <p:cNvCxnSpPr>
            <a:cxnSpLocks/>
          </p:cNvCxnSpPr>
          <p:nvPr/>
        </p:nvCxnSpPr>
        <p:spPr>
          <a:xfrm flipV="1">
            <a:off x="771525" y="1824666"/>
            <a:ext cx="831723" cy="7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1BFA9E-470F-52DE-C563-86D235FC259D}"/>
              </a:ext>
            </a:extLst>
          </p:cNvPr>
          <p:cNvCxnSpPr>
            <a:cxnSpLocks/>
          </p:cNvCxnSpPr>
          <p:nvPr/>
        </p:nvCxnSpPr>
        <p:spPr>
          <a:xfrm flipV="1">
            <a:off x="1256914" y="1930160"/>
            <a:ext cx="346860" cy="3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4C67D1-8F2D-4D0B-6729-7CBD1C35E028}"/>
              </a:ext>
            </a:extLst>
          </p:cNvPr>
          <p:cNvCxnSpPr>
            <a:cxnSpLocks/>
          </p:cNvCxnSpPr>
          <p:nvPr/>
        </p:nvCxnSpPr>
        <p:spPr>
          <a:xfrm flipH="1">
            <a:off x="1603248" y="2048217"/>
            <a:ext cx="35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9FF11A-A8D5-4D07-E9F2-987B8F9DFCC8}"/>
              </a:ext>
            </a:extLst>
          </p:cNvPr>
          <p:cNvCxnSpPr>
            <a:cxnSpLocks/>
          </p:cNvCxnSpPr>
          <p:nvPr/>
        </p:nvCxnSpPr>
        <p:spPr>
          <a:xfrm flipH="1" flipV="1">
            <a:off x="1603248" y="2166274"/>
            <a:ext cx="787527" cy="2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728D27-540D-37B6-C2A0-8F5E3DDDAE53}"/>
              </a:ext>
            </a:extLst>
          </p:cNvPr>
          <p:cNvCxnSpPr>
            <a:cxnSpLocks/>
          </p:cNvCxnSpPr>
          <p:nvPr/>
        </p:nvCxnSpPr>
        <p:spPr>
          <a:xfrm flipH="1">
            <a:off x="1611057" y="2277702"/>
            <a:ext cx="171642" cy="2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04536A-AF27-1CF0-4AE3-BEB7B241B189}"/>
              </a:ext>
            </a:extLst>
          </p:cNvPr>
          <p:cNvCxnSpPr>
            <a:cxnSpLocks/>
          </p:cNvCxnSpPr>
          <p:nvPr/>
        </p:nvCxnSpPr>
        <p:spPr>
          <a:xfrm>
            <a:off x="1195670" y="2394542"/>
            <a:ext cx="415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595BA0A-87D7-E46F-34BB-4B1BE16A4B3E}"/>
              </a:ext>
            </a:extLst>
          </p:cNvPr>
          <p:cNvCxnSpPr>
            <a:cxnSpLocks/>
          </p:cNvCxnSpPr>
          <p:nvPr/>
        </p:nvCxnSpPr>
        <p:spPr>
          <a:xfrm>
            <a:off x="1010645" y="2512599"/>
            <a:ext cx="600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5F7EB3D-F11A-4CA1-1F87-957CCFF7B80B}"/>
              </a:ext>
            </a:extLst>
          </p:cNvPr>
          <p:cNvSpPr/>
          <p:nvPr/>
        </p:nvSpPr>
        <p:spPr>
          <a:xfrm>
            <a:off x="1235764" y="19097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D6E2842-23C3-E2A3-216E-8B1F65256394}"/>
              </a:ext>
            </a:extLst>
          </p:cNvPr>
          <p:cNvSpPr/>
          <p:nvPr/>
        </p:nvSpPr>
        <p:spPr>
          <a:xfrm>
            <a:off x="1944151" y="203021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DF2A4D5-FF81-70EB-CDC7-ED7E9C6ADD1D}"/>
              </a:ext>
            </a:extLst>
          </p:cNvPr>
          <p:cNvSpPr/>
          <p:nvPr/>
        </p:nvSpPr>
        <p:spPr>
          <a:xfrm>
            <a:off x="2375161" y="21482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1545BF-8A7E-61A2-FFFD-ACD2BC543CC0}"/>
              </a:ext>
            </a:extLst>
          </p:cNvPr>
          <p:cNvSpPr/>
          <p:nvPr/>
        </p:nvSpPr>
        <p:spPr>
          <a:xfrm>
            <a:off x="1764699" y="224841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362BCDA-5867-2B61-DDF7-9813253AB028}"/>
              </a:ext>
            </a:extLst>
          </p:cNvPr>
          <p:cNvSpPr/>
          <p:nvPr/>
        </p:nvSpPr>
        <p:spPr>
          <a:xfrm>
            <a:off x="1158095" y="23750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E8037D-3FCB-3751-EBC5-774680D66217}"/>
              </a:ext>
            </a:extLst>
          </p:cNvPr>
          <p:cNvSpPr/>
          <p:nvPr/>
        </p:nvSpPr>
        <p:spPr>
          <a:xfrm>
            <a:off x="992995" y="24945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5C1ECE2-21CD-E2C5-3C73-5C75BB6DDD3B}"/>
              </a:ext>
            </a:extLst>
          </p:cNvPr>
          <p:cNvCxnSpPr>
            <a:cxnSpLocks/>
          </p:cNvCxnSpPr>
          <p:nvPr/>
        </p:nvCxnSpPr>
        <p:spPr>
          <a:xfrm>
            <a:off x="1357313" y="26316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A800A03-4490-E365-937A-E081794F7874}"/>
              </a:ext>
            </a:extLst>
          </p:cNvPr>
          <p:cNvCxnSpPr>
            <a:cxnSpLocks/>
          </p:cNvCxnSpPr>
          <p:nvPr/>
        </p:nvCxnSpPr>
        <p:spPr>
          <a:xfrm flipH="1">
            <a:off x="1607834" y="2741199"/>
            <a:ext cx="192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B7CD766-F70C-31DE-66F6-0234E26E0538}"/>
              </a:ext>
            </a:extLst>
          </p:cNvPr>
          <p:cNvCxnSpPr>
            <a:cxnSpLocks/>
          </p:cNvCxnSpPr>
          <p:nvPr/>
        </p:nvCxnSpPr>
        <p:spPr>
          <a:xfrm flipH="1">
            <a:off x="1607239" y="286502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BBC736-C89D-3EA5-9081-74B6DD5C72EE}"/>
              </a:ext>
            </a:extLst>
          </p:cNvPr>
          <p:cNvCxnSpPr>
            <a:cxnSpLocks/>
          </p:cNvCxnSpPr>
          <p:nvPr/>
        </p:nvCxnSpPr>
        <p:spPr>
          <a:xfrm flipH="1">
            <a:off x="1521034" y="296027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3685B9B-3EEC-C970-9D15-478F2C2320A7}"/>
              </a:ext>
            </a:extLst>
          </p:cNvPr>
          <p:cNvCxnSpPr>
            <a:cxnSpLocks/>
          </p:cNvCxnSpPr>
          <p:nvPr/>
        </p:nvCxnSpPr>
        <p:spPr>
          <a:xfrm flipH="1">
            <a:off x="1542193" y="3060287"/>
            <a:ext cx="64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6B24C5E-BDED-2762-3003-6EF6A4ACF1E8}"/>
              </a:ext>
            </a:extLst>
          </p:cNvPr>
          <p:cNvSpPr/>
          <p:nvPr/>
        </p:nvSpPr>
        <p:spPr>
          <a:xfrm>
            <a:off x="1355404" y="26108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32F85CF-6EB3-1A70-D85C-F9E96378789F}"/>
              </a:ext>
            </a:extLst>
          </p:cNvPr>
          <p:cNvSpPr/>
          <p:nvPr/>
        </p:nvSpPr>
        <p:spPr>
          <a:xfrm>
            <a:off x="1772982" y="27231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8A8A8D-B33A-F63C-CC4F-95D598777A7A}"/>
              </a:ext>
            </a:extLst>
          </p:cNvPr>
          <p:cNvSpPr/>
          <p:nvPr/>
        </p:nvSpPr>
        <p:spPr>
          <a:xfrm>
            <a:off x="1688115" y="28439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B307BA2-35DA-E5A6-A812-1095A34591B9}"/>
              </a:ext>
            </a:extLst>
          </p:cNvPr>
          <p:cNvSpPr/>
          <p:nvPr/>
        </p:nvSpPr>
        <p:spPr>
          <a:xfrm>
            <a:off x="1504708" y="29385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310511E-C77F-3238-42B4-02FC5812275F}"/>
              </a:ext>
            </a:extLst>
          </p:cNvPr>
          <p:cNvSpPr/>
          <p:nvPr/>
        </p:nvSpPr>
        <p:spPr>
          <a:xfrm>
            <a:off x="1522708" y="30423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EC4ED9-C78C-A82F-7664-CB722E29D305}"/>
              </a:ext>
            </a:extLst>
          </p:cNvPr>
          <p:cNvSpPr/>
          <p:nvPr/>
        </p:nvSpPr>
        <p:spPr>
          <a:xfrm>
            <a:off x="1574673" y="31554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B86BAE9-7DE8-7320-1F5D-9A3CD4FF509D}"/>
              </a:ext>
            </a:extLst>
          </p:cNvPr>
          <p:cNvSpPr/>
          <p:nvPr/>
        </p:nvSpPr>
        <p:spPr>
          <a:xfrm>
            <a:off x="1611789" y="32766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34918FF-B046-4B53-299B-D8D7C292A27D}"/>
              </a:ext>
            </a:extLst>
          </p:cNvPr>
          <p:cNvSpPr/>
          <p:nvPr/>
        </p:nvSpPr>
        <p:spPr>
          <a:xfrm>
            <a:off x="1570705" y="339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97EB247-64EE-A360-0AA7-999DC629E1B9}"/>
              </a:ext>
            </a:extLst>
          </p:cNvPr>
          <p:cNvSpPr/>
          <p:nvPr/>
        </p:nvSpPr>
        <p:spPr>
          <a:xfrm>
            <a:off x="1611789" y="3537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8CF2A9F-CBF7-C7F5-2E4E-BEBF8C864942}"/>
              </a:ext>
            </a:extLst>
          </p:cNvPr>
          <p:cNvCxnSpPr>
            <a:cxnSpLocks/>
          </p:cNvCxnSpPr>
          <p:nvPr/>
        </p:nvCxnSpPr>
        <p:spPr>
          <a:xfrm>
            <a:off x="1499138" y="3655600"/>
            <a:ext cx="104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BFA357C-94A5-2438-AB13-3FE8E4EC2F5C}"/>
              </a:ext>
            </a:extLst>
          </p:cNvPr>
          <p:cNvCxnSpPr>
            <a:cxnSpLocks/>
          </p:cNvCxnSpPr>
          <p:nvPr/>
        </p:nvCxnSpPr>
        <p:spPr>
          <a:xfrm>
            <a:off x="1364738" y="375561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137B7FA-8015-10A2-74CD-B50215C74B5F}"/>
              </a:ext>
            </a:extLst>
          </p:cNvPr>
          <p:cNvCxnSpPr>
            <a:cxnSpLocks/>
          </p:cNvCxnSpPr>
          <p:nvPr/>
        </p:nvCxnSpPr>
        <p:spPr>
          <a:xfrm>
            <a:off x="1253764" y="3860387"/>
            <a:ext cx="356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D91E3C7-408E-D3C8-FD42-345AE6B9C242}"/>
              </a:ext>
            </a:extLst>
          </p:cNvPr>
          <p:cNvCxnSpPr>
            <a:cxnSpLocks/>
          </p:cNvCxnSpPr>
          <p:nvPr/>
        </p:nvCxnSpPr>
        <p:spPr>
          <a:xfrm>
            <a:off x="1361026" y="39651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1FE2169-4075-7CE8-2D6B-597D6C18F32C}"/>
              </a:ext>
            </a:extLst>
          </p:cNvPr>
          <p:cNvCxnSpPr>
            <a:cxnSpLocks/>
          </p:cNvCxnSpPr>
          <p:nvPr/>
        </p:nvCxnSpPr>
        <p:spPr>
          <a:xfrm>
            <a:off x="1478371" y="4060412"/>
            <a:ext cx="132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1E0BAC-A7D1-7C07-662C-2494C609248E}"/>
              </a:ext>
            </a:extLst>
          </p:cNvPr>
          <p:cNvCxnSpPr>
            <a:cxnSpLocks/>
          </p:cNvCxnSpPr>
          <p:nvPr/>
        </p:nvCxnSpPr>
        <p:spPr>
          <a:xfrm flipH="1">
            <a:off x="1603248" y="4165187"/>
            <a:ext cx="93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ED5A28-2501-4828-4E44-DF36D59B87B5}"/>
              </a:ext>
            </a:extLst>
          </p:cNvPr>
          <p:cNvCxnSpPr>
            <a:cxnSpLocks/>
          </p:cNvCxnSpPr>
          <p:nvPr/>
        </p:nvCxnSpPr>
        <p:spPr>
          <a:xfrm flipH="1">
            <a:off x="1603248" y="4279487"/>
            <a:ext cx="169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CF8E6B-8620-F696-DBDE-B6ED4BCD05A3}"/>
              </a:ext>
            </a:extLst>
          </p:cNvPr>
          <p:cNvCxnSpPr>
            <a:cxnSpLocks/>
          </p:cNvCxnSpPr>
          <p:nvPr/>
        </p:nvCxnSpPr>
        <p:spPr>
          <a:xfrm flipH="1">
            <a:off x="1603248" y="4393787"/>
            <a:ext cx="44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4BBAC5B-3458-6177-1AE8-A0F17EDBA33E}"/>
              </a:ext>
            </a:extLst>
          </p:cNvPr>
          <p:cNvCxnSpPr>
            <a:cxnSpLocks/>
          </p:cNvCxnSpPr>
          <p:nvPr/>
        </p:nvCxnSpPr>
        <p:spPr>
          <a:xfrm>
            <a:off x="1517138" y="4498562"/>
            <a:ext cx="84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339C90D-1F33-FE89-D733-39E49EAFA241}"/>
              </a:ext>
            </a:extLst>
          </p:cNvPr>
          <p:cNvCxnSpPr>
            <a:cxnSpLocks/>
          </p:cNvCxnSpPr>
          <p:nvPr/>
        </p:nvCxnSpPr>
        <p:spPr>
          <a:xfrm>
            <a:off x="1551193" y="4617625"/>
            <a:ext cx="59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AD4C2D58-B80C-0E40-D9E8-62EC9E121E1B}"/>
              </a:ext>
            </a:extLst>
          </p:cNvPr>
          <p:cNvSpPr/>
          <p:nvPr/>
        </p:nvSpPr>
        <p:spPr>
          <a:xfrm>
            <a:off x="1473619" y="3639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DB2A77-B592-E62F-37BF-72A14652BBF5}"/>
              </a:ext>
            </a:extLst>
          </p:cNvPr>
          <p:cNvSpPr/>
          <p:nvPr/>
        </p:nvSpPr>
        <p:spPr>
          <a:xfrm>
            <a:off x="1344672" y="37376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88C8855-2245-A7B0-C9E2-FC5EBCB6F9DD}"/>
              </a:ext>
            </a:extLst>
          </p:cNvPr>
          <p:cNvSpPr/>
          <p:nvPr/>
        </p:nvSpPr>
        <p:spPr>
          <a:xfrm>
            <a:off x="1235764" y="38423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E15752D-41F7-506F-0FDC-043F7C6776B0}"/>
              </a:ext>
            </a:extLst>
          </p:cNvPr>
          <p:cNvSpPr/>
          <p:nvPr/>
        </p:nvSpPr>
        <p:spPr>
          <a:xfrm>
            <a:off x="1344672" y="39461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BE0A9C8-0D27-EEC8-AA99-9F3E7DE56EA7}"/>
              </a:ext>
            </a:extLst>
          </p:cNvPr>
          <p:cNvSpPr/>
          <p:nvPr/>
        </p:nvSpPr>
        <p:spPr>
          <a:xfrm>
            <a:off x="1469705" y="40424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14C55C-465A-D64D-541B-68B9000BFDCC}"/>
              </a:ext>
            </a:extLst>
          </p:cNvPr>
          <p:cNvSpPr/>
          <p:nvPr/>
        </p:nvSpPr>
        <p:spPr>
          <a:xfrm>
            <a:off x="1674878" y="4144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B557670-2C9F-FCAE-64FE-AD22E2230D75}"/>
              </a:ext>
            </a:extLst>
          </p:cNvPr>
          <p:cNvSpPr/>
          <p:nvPr/>
        </p:nvSpPr>
        <p:spPr>
          <a:xfrm>
            <a:off x="1760744" y="42614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05F2D90-321B-7B04-6456-8706D5C9D0DC}"/>
              </a:ext>
            </a:extLst>
          </p:cNvPr>
          <p:cNvSpPr/>
          <p:nvPr/>
        </p:nvSpPr>
        <p:spPr>
          <a:xfrm>
            <a:off x="1635792" y="43757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8C63D6C-5A9C-8F07-1DAE-AEC313622428}"/>
              </a:ext>
            </a:extLst>
          </p:cNvPr>
          <p:cNvSpPr/>
          <p:nvPr/>
        </p:nvSpPr>
        <p:spPr>
          <a:xfrm>
            <a:off x="1507062" y="448172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8CB5B9D-BA98-355C-FDA8-C7A1186CDEA4}"/>
              </a:ext>
            </a:extLst>
          </p:cNvPr>
          <p:cNvSpPr/>
          <p:nvPr/>
        </p:nvSpPr>
        <p:spPr>
          <a:xfrm>
            <a:off x="1536382" y="45985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BBCFD2-3212-20E3-3A70-2CC2E80E1828}"/>
              </a:ext>
            </a:extLst>
          </p:cNvPr>
          <p:cNvSpPr/>
          <p:nvPr/>
        </p:nvSpPr>
        <p:spPr>
          <a:xfrm>
            <a:off x="1607834" y="47000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253F9E4-6FE4-6396-E0F7-F6A9D4693D83}"/>
              </a:ext>
            </a:extLst>
          </p:cNvPr>
          <p:cNvSpPr/>
          <p:nvPr/>
        </p:nvSpPr>
        <p:spPr>
          <a:xfrm>
            <a:off x="1558708" y="48282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5D03C0B-1B2B-53E4-4EBD-2938A27B5CFF}"/>
              </a:ext>
            </a:extLst>
          </p:cNvPr>
          <p:cNvSpPr/>
          <p:nvPr/>
        </p:nvSpPr>
        <p:spPr>
          <a:xfrm>
            <a:off x="1588462" y="49652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1979A58-5A8A-52C9-CD17-92665685D149}"/>
              </a:ext>
            </a:extLst>
          </p:cNvPr>
          <p:cNvCxnSpPr>
            <a:stCxn id="7" idx="0"/>
            <a:endCxn id="8" idx="7"/>
          </p:cNvCxnSpPr>
          <p:nvPr/>
        </p:nvCxnSpPr>
        <p:spPr>
          <a:xfrm flipH="1">
            <a:off x="1511866" y="1042703"/>
            <a:ext cx="91382" cy="10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597932D-DF7D-5F73-E6EA-85E4F18271AD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 flipH="1">
            <a:off x="1261296" y="1161000"/>
            <a:ext cx="255842" cy="107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A66BFE-525F-6205-C816-881F1DA1387E}"/>
              </a:ext>
            </a:extLst>
          </p:cNvPr>
          <p:cNvCxnSpPr>
            <a:cxnSpLocks/>
            <a:stCxn id="9" idx="6"/>
            <a:endCxn id="10" idx="7"/>
          </p:cNvCxnSpPr>
          <p:nvPr/>
        </p:nvCxnSpPr>
        <p:spPr>
          <a:xfrm flipH="1">
            <a:off x="842072" y="1268256"/>
            <a:ext cx="419224" cy="99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7041566-4B0B-0561-F3B1-663849918074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385763" y="1380075"/>
            <a:ext cx="425581" cy="11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499AE35-A1E9-C713-4C4B-68012CDE9D1D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5763" y="1499138"/>
            <a:ext cx="186437" cy="8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3989854-D3BC-2301-7335-5FF5DC0F82E1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>
            <a:off x="252412" y="1718211"/>
            <a:ext cx="512249" cy="10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919571F-268A-B64A-2B24-FEBAA84BE46B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283140" y="1599150"/>
            <a:ext cx="283788" cy="10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E412766-C5E9-5904-B66C-571867F82329}"/>
              </a:ext>
            </a:extLst>
          </p:cNvPr>
          <p:cNvCxnSpPr>
            <a:cxnSpLocks/>
            <a:stCxn id="20" idx="5"/>
            <a:endCxn id="28" idx="2"/>
          </p:cNvCxnSpPr>
          <p:nvPr/>
        </p:nvCxnSpPr>
        <p:spPr>
          <a:xfrm>
            <a:off x="795389" y="1838562"/>
            <a:ext cx="440375" cy="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A9DCA7A-CBFD-671D-331C-A14F189AB90B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>
            <a:off x="1253764" y="1945711"/>
            <a:ext cx="695659" cy="8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4C8FC7F-2675-CC78-195B-6FF21C9508A4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1980151" y="2048217"/>
            <a:ext cx="400282" cy="105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F880DD8-9A3C-07BC-F4FD-15ECDDFE7B8B}"/>
              </a:ext>
            </a:extLst>
          </p:cNvPr>
          <p:cNvCxnSpPr>
            <a:cxnSpLocks/>
            <a:stCxn id="30" idx="3"/>
            <a:endCxn id="31" idx="6"/>
          </p:cNvCxnSpPr>
          <p:nvPr/>
        </p:nvCxnSpPr>
        <p:spPr>
          <a:xfrm flipH="1">
            <a:off x="1800699" y="2179002"/>
            <a:ext cx="579734" cy="87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B9ADED8-E402-8B5F-45B1-54732EFFFE25}"/>
              </a:ext>
            </a:extLst>
          </p:cNvPr>
          <p:cNvCxnSpPr>
            <a:cxnSpLocks/>
            <a:stCxn id="31" idx="3"/>
            <a:endCxn id="32" idx="2"/>
          </p:cNvCxnSpPr>
          <p:nvPr/>
        </p:nvCxnSpPr>
        <p:spPr>
          <a:xfrm flipH="1">
            <a:off x="1158095" y="2279147"/>
            <a:ext cx="611876" cy="113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E06A066-9A41-EE56-675F-8A70F70365E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1010995" y="2393050"/>
            <a:ext cx="147100" cy="101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6A3C099-CA68-2DD4-7B2A-4A0DAEC6B193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007517" y="2517831"/>
            <a:ext cx="347887" cy="1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C1974B3-9960-34C1-DCF4-A65FAFFF2687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>
            <a:off x="1355404" y="2628850"/>
            <a:ext cx="422850" cy="99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D988D72-FFAA-FB27-25DE-BE023B3BD580}"/>
              </a:ext>
            </a:extLst>
          </p:cNvPr>
          <p:cNvCxnSpPr>
            <a:cxnSpLocks/>
            <a:stCxn id="40" idx="6"/>
            <a:endCxn id="41" idx="7"/>
          </p:cNvCxnSpPr>
          <p:nvPr/>
        </p:nvCxnSpPr>
        <p:spPr>
          <a:xfrm flipH="1">
            <a:off x="1718843" y="2741199"/>
            <a:ext cx="90139" cy="108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4EB7EF-DF37-513C-C035-824F736E4BD0}"/>
              </a:ext>
            </a:extLst>
          </p:cNvPr>
          <p:cNvCxnSpPr>
            <a:cxnSpLocks/>
            <a:stCxn id="7" idx="6"/>
            <a:endCxn id="90" idx="1"/>
          </p:cNvCxnSpPr>
          <p:nvPr/>
        </p:nvCxnSpPr>
        <p:spPr>
          <a:xfrm>
            <a:off x="1621248" y="1060703"/>
            <a:ext cx="1005715" cy="46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E12E6EE-5EB2-6653-47B7-DEF91664B1CF}"/>
              </a:ext>
            </a:extLst>
          </p:cNvPr>
          <p:cNvCxnSpPr>
            <a:cxnSpLocks/>
            <a:stCxn id="8" idx="1"/>
            <a:endCxn id="91" idx="1"/>
          </p:cNvCxnSpPr>
          <p:nvPr/>
        </p:nvCxnSpPr>
        <p:spPr>
          <a:xfrm>
            <a:off x="1486410" y="1148272"/>
            <a:ext cx="1132013" cy="791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C298C68-2816-B2DF-9772-53CC008CE2EB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1230568" y="1280984"/>
            <a:ext cx="1421745" cy="1041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160E53-AF78-0C47-A4B4-CF3363EFAD39}"/>
                  </a:ext>
                </a:extLst>
              </p:cNvPr>
              <p:cNvSpPr txBox="1"/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160E53-AF78-0C47-A4B4-CF3363EF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blipFill>
                <a:blip r:embed="rId2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127D1A-F13A-7334-003A-5DA1725A40CF}"/>
                  </a:ext>
                </a:extLst>
              </p:cNvPr>
              <p:cNvSpPr txBox="1"/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5127D1A-F13A-7334-003A-5DA1725A4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blipFill>
                <a:blip r:embed="rId3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C4B198-F171-BCDA-9E8A-6FA8F6274348}"/>
                  </a:ext>
                </a:extLst>
              </p:cNvPr>
              <p:cNvSpPr txBox="1"/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C4B198-F171-BCDA-9E8A-6FA8F6274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blipFill>
                <a:blip r:embed="rId4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245720-35DC-A624-6328-201CB051CF7D}"/>
                  </a:ext>
                </a:extLst>
              </p:cNvPr>
              <p:cNvSpPr txBox="1"/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245720-35DC-A624-6328-201CB051C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blipFill>
                <a:blip r:embed="rId5"/>
                <a:stretch>
                  <a:fillRect l="-460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4BBB6AB-647C-0D66-798A-86DC8FFDE880}"/>
                  </a:ext>
                </a:extLst>
              </p:cNvPr>
              <p:cNvSpPr txBox="1"/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4BBB6AB-647C-0D66-798A-86DC8FFDE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blipFill>
                <a:blip r:embed="rId6"/>
                <a:stretch>
                  <a:fillRect l="-4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타원 94">
            <a:extLst>
              <a:ext uri="{FF2B5EF4-FFF2-40B4-BE49-F238E27FC236}">
                <a16:creationId xmlns:a16="http://schemas.microsoft.com/office/drawing/2014/main" id="{369BB3D2-B4AB-78B4-6BB0-16C74D29A3A0}"/>
              </a:ext>
            </a:extLst>
          </p:cNvPr>
          <p:cNvSpPr/>
          <p:nvPr/>
        </p:nvSpPr>
        <p:spPr>
          <a:xfrm>
            <a:off x="2980023" y="277381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477250B-391A-B428-B282-55C58AD02EE0}"/>
              </a:ext>
            </a:extLst>
          </p:cNvPr>
          <p:cNvSpPr/>
          <p:nvPr/>
        </p:nvSpPr>
        <p:spPr>
          <a:xfrm>
            <a:off x="2980023" y="30444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83E4F38-1DB6-C5CB-C8FE-6A595A777159}"/>
              </a:ext>
            </a:extLst>
          </p:cNvPr>
          <p:cNvSpPr/>
          <p:nvPr/>
        </p:nvSpPr>
        <p:spPr>
          <a:xfrm>
            <a:off x="2980023" y="331167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613D931-A5F3-677E-EC79-FA509196EA71}"/>
              </a:ext>
            </a:extLst>
          </p:cNvPr>
          <p:cNvSpPr/>
          <p:nvPr/>
        </p:nvSpPr>
        <p:spPr>
          <a:xfrm>
            <a:off x="2980022" y="35854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77001D-8357-216E-F6F5-95F977AB011B}"/>
              </a:ext>
            </a:extLst>
          </p:cNvPr>
          <p:cNvSpPr/>
          <p:nvPr/>
        </p:nvSpPr>
        <p:spPr>
          <a:xfrm>
            <a:off x="2980022" y="385978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63D42FB-ACFE-C210-10F5-F6E8896D4CF1}"/>
              </a:ext>
            </a:extLst>
          </p:cNvPr>
          <p:cNvSpPr/>
          <p:nvPr/>
        </p:nvSpPr>
        <p:spPr>
          <a:xfrm>
            <a:off x="2980022" y="41286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47EF6F3-3DE1-7BC8-2F4D-0ACB30906422}"/>
              </a:ext>
            </a:extLst>
          </p:cNvPr>
          <p:cNvSpPr/>
          <p:nvPr/>
        </p:nvSpPr>
        <p:spPr>
          <a:xfrm>
            <a:off x="2980022" y="43994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7218F5C-0DCD-A9D9-8B29-573CD667D16C}"/>
                  </a:ext>
                </a:extLst>
              </p:cNvPr>
              <p:cNvSpPr txBox="1"/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7218F5C-0DCD-A9D9-8B29-573CD667D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blipFill>
                <a:blip r:embed="rId7"/>
                <a:stretch>
                  <a:fillRect l="-7692" r="-659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A044E65-F3F2-4526-968D-5F4B385553D1}"/>
                  </a:ext>
                </a:extLst>
              </p:cNvPr>
              <p:cNvSpPr txBox="1"/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𝐼𝑚𝑎𝑔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A044E65-F3F2-4526-968D-5F4B38555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D2B163D-5438-44DD-110A-FE97CF239506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1535436" y="2874701"/>
            <a:ext cx="157951" cy="69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DF06F22-7DDE-099F-5706-B4F4B3739BBB}"/>
              </a:ext>
            </a:extLst>
          </p:cNvPr>
          <p:cNvCxnSpPr>
            <a:cxnSpLocks/>
            <a:stCxn id="42" idx="4"/>
            <a:endCxn id="43" idx="4"/>
          </p:cNvCxnSpPr>
          <p:nvPr/>
        </p:nvCxnSpPr>
        <p:spPr>
          <a:xfrm>
            <a:off x="1522708" y="2974573"/>
            <a:ext cx="18000" cy="103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0663012-28B2-F090-4727-6417149EA945}"/>
              </a:ext>
            </a:extLst>
          </p:cNvPr>
          <p:cNvCxnSpPr>
            <a:cxnSpLocks/>
            <a:stCxn id="43" idx="1"/>
            <a:endCxn id="44" idx="5"/>
          </p:cNvCxnSpPr>
          <p:nvPr/>
        </p:nvCxnSpPr>
        <p:spPr>
          <a:xfrm>
            <a:off x="1527980" y="3047610"/>
            <a:ext cx="77421" cy="138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86DC2EB-38D7-B84C-110D-8D45A8C1A6F0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>
            <a:off x="1579945" y="3160714"/>
            <a:ext cx="49844" cy="151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633A921-7464-3DB4-59D3-CF55DA32023B}"/>
              </a:ext>
            </a:extLst>
          </p:cNvPr>
          <p:cNvCxnSpPr>
            <a:cxnSpLocks/>
            <a:stCxn id="45" idx="0"/>
            <a:endCxn id="46" idx="3"/>
          </p:cNvCxnSpPr>
          <p:nvPr/>
        </p:nvCxnSpPr>
        <p:spPr>
          <a:xfrm flipH="1">
            <a:off x="1575977" y="3276699"/>
            <a:ext cx="53812" cy="14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1DFEDCD-9D2E-4324-A502-D67AFB4F9D96}"/>
              </a:ext>
            </a:extLst>
          </p:cNvPr>
          <p:cNvCxnSpPr>
            <a:cxnSpLocks/>
            <a:stCxn id="46" idx="1"/>
            <a:endCxn id="47" idx="4"/>
          </p:cNvCxnSpPr>
          <p:nvPr/>
        </p:nvCxnSpPr>
        <p:spPr>
          <a:xfrm>
            <a:off x="1575977" y="3398272"/>
            <a:ext cx="53812" cy="175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DBB0D54-B7C7-9506-36C7-6296611AF422}"/>
              </a:ext>
            </a:extLst>
          </p:cNvPr>
          <p:cNvCxnSpPr>
            <a:cxnSpLocks/>
            <a:stCxn id="47" idx="7"/>
            <a:endCxn id="58" idx="3"/>
          </p:cNvCxnSpPr>
          <p:nvPr/>
        </p:nvCxnSpPr>
        <p:spPr>
          <a:xfrm flipH="1">
            <a:off x="1478891" y="3543221"/>
            <a:ext cx="163626" cy="1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AECE07-B9DA-4AC0-D1B0-6834C8405D05}"/>
              </a:ext>
            </a:extLst>
          </p:cNvPr>
          <p:cNvCxnSpPr>
            <a:cxnSpLocks/>
            <a:stCxn id="58" idx="7"/>
            <a:endCxn id="59" idx="3"/>
          </p:cNvCxnSpPr>
          <p:nvPr/>
        </p:nvCxnSpPr>
        <p:spPr>
          <a:xfrm flipH="1">
            <a:off x="1349944" y="3644584"/>
            <a:ext cx="154403" cy="123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CD8AE65-ED30-F9A7-B2BD-8B42510B424F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H="1">
            <a:off x="1241036" y="3742884"/>
            <a:ext cx="134364" cy="13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31B7A65-6000-EA11-A777-B120AB491BD2}"/>
              </a:ext>
            </a:extLst>
          </p:cNvPr>
          <p:cNvCxnSpPr>
            <a:cxnSpLocks/>
            <a:stCxn id="60" idx="2"/>
            <a:endCxn id="61" idx="5"/>
          </p:cNvCxnSpPr>
          <p:nvPr/>
        </p:nvCxnSpPr>
        <p:spPr>
          <a:xfrm>
            <a:off x="1235764" y="3860387"/>
            <a:ext cx="139636" cy="11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039D9C5-18AA-1522-E451-E0E1072516DD}"/>
              </a:ext>
            </a:extLst>
          </p:cNvPr>
          <p:cNvCxnSpPr>
            <a:cxnSpLocks/>
            <a:stCxn id="61" idx="1"/>
            <a:endCxn id="62" idx="5"/>
          </p:cNvCxnSpPr>
          <p:nvPr/>
        </p:nvCxnSpPr>
        <p:spPr>
          <a:xfrm>
            <a:off x="1349944" y="3951424"/>
            <a:ext cx="150489" cy="12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1D5B226-6D64-891B-ED54-32D1C51D9CBA}"/>
              </a:ext>
            </a:extLst>
          </p:cNvPr>
          <p:cNvCxnSpPr>
            <a:cxnSpLocks/>
            <a:stCxn id="62" idx="2"/>
            <a:endCxn id="63" idx="5"/>
          </p:cNvCxnSpPr>
          <p:nvPr/>
        </p:nvCxnSpPr>
        <p:spPr>
          <a:xfrm>
            <a:off x="1469705" y="4060412"/>
            <a:ext cx="235901" cy="11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D52D53E-A31A-620F-3B7A-6D8F693CFD7F}"/>
              </a:ext>
            </a:extLst>
          </p:cNvPr>
          <p:cNvCxnSpPr>
            <a:cxnSpLocks/>
            <a:stCxn id="63" idx="1"/>
            <a:endCxn id="64" idx="5"/>
          </p:cNvCxnSpPr>
          <p:nvPr/>
        </p:nvCxnSpPr>
        <p:spPr>
          <a:xfrm>
            <a:off x="1680150" y="4149410"/>
            <a:ext cx="111322" cy="142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D851F58-268D-3417-FA77-0A3414E9F9FE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H="1">
            <a:off x="1641064" y="4266752"/>
            <a:ext cx="150408" cy="139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1B87F3F-535A-3846-6A30-F85C70C82A5D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H="1">
            <a:off x="1512334" y="4381059"/>
            <a:ext cx="154186" cy="131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5A715E9-4388-A2E2-4581-2A804E01B946}"/>
              </a:ext>
            </a:extLst>
          </p:cNvPr>
          <p:cNvCxnSpPr>
            <a:cxnSpLocks/>
            <a:stCxn id="66" idx="1"/>
            <a:endCxn id="67" idx="4"/>
          </p:cNvCxnSpPr>
          <p:nvPr/>
        </p:nvCxnSpPr>
        <p:spPr>
          <a:xfrm>
            <a:off x="1512334" y="4486993"/>
            <a:ext cx="42048" cy="147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7376345-848C-373F-26ED-8D5E846184D0}"/>
              </a:ext>
            </a:extLst>
          </p:cNvPr>
          <p:cNvCxnSpPr>
            <a:cxnSpLocks/>
            <a:stCxn id="67" idx="1"/>
            <a:endCxn id="68" idx="5"/>
          </p:cNvCxnSpPr>
          <p:nvPr/>
        </p:nvCxnSpPr>
        <p:spPr>
          <a:xfrm>
            <a:off x="1541654" y="4603846"/>
            <a:ext cx="96908" cy="126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DE418EB-BD79-4641-2120-E48CB06BC792}"/>
              </a:ext>
            </a:extLst>
          </p:cNvPr>
          <p:cNvCxnSpPr>
            <a:cxnSpLocks/>
            <a:endCxn id="69" idx="4"/>
          </p:cNvCxnSpPr>
          <p:nvPr/>
        </p:nvCxnSpPr>
        <p:spPr>
          <a:xfrm flipH="1">
            <a:off x="1576708" y="4707137"/>
            <a:ext cx="51097" cy="157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5D1562A-EBFC-5470-5850-B492433D0CB7}"/>
              </a:ext>
            </a:extLst>
          </p:cNvPr>
          <p:cNvCxnSpPr>
            <a:cxnSpLocks/>
            <a:stCxn id="69" idx="0"/>
            <a:endCxn id="70" idx="5"/>
          </p:cNvCxnSpPr>
          <p:nvPr/>
        </p:nvCxnSpPr>
        <p:spPr>
          <a:xfrm>
            <a:off x="1576708" y="4828225"/>
            <a:ext cx="42482" cy="167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209343C-3ADF-CA7E-87E6-C505D4ABF50D}"/>
              </a:ext>
            </a:extLst>
          </p:cNvPr>
          <p:cNvCxnSpPr>
            <a:cxnSpLocks/>
            <a:stCxn id="70" idx="1"/>
            <a:endCxn id="94" idx="1"/>
          </p:cNvCxnSpPr>
          <p:nvPr/>
        </p:nvCxnSpPr>
        <p:spPr>
          <a:xfrm>
            <a:off x="1593734" y="4970559"/>
            <a:ext cx="1033229" cy="348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E9BAFAE-8CCA-04DD-4B2B-D56C6F0A6B5B}"/>
              </a:ext>
            </a:extLst>
          </p:cNvPr>
          <p:cNvCxnSpPr>
            <a:cxnSpLocks/>
            <a:stCxn id="69" idx="2"/>
            <a:endCxn id="93" idx="1"/>
          </p:cNvCxnSpPr>
          <p:nvPr/>
        </p:nvCxnSpPr>
        <p:spPr>
          <a:xfrm>
            <a:off x="1558708" y="4846225"/>
            <a:ext cx="1058657" cy="42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정육면체 124">
            <a:extLst>
              <a:ext uri="{FF2B5EF4-FFF2-40B4-BE49-F238E27FC236}">
                <a16:creationId xmlns:a16="http://schemas.microsoft.com/office/drawing/2014/main" id="{9C9B3E19-8423-E6FF-CA1A-BC7E018FDB51}"/>
              </a:ext>
            </a:extLst>
          </p:cNvPr>
          <p:cNvSpPr/>
          <p:nvPr/>
        </p:nvSpPr>
        <p:spPr>
          <a:xfrm>
            <a:off x="3570039" y="1341525"/>
            <a:ext cx="754872" cy="3970499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24C938A-DF55-1548-DA98-3EC4C922C2B2}"/>
              </a:ext>
            </a:extLst>
          </p:cNvPr>
          <p:cNvCxnSpPr>
            <a:cxnSpLocks/>
          </p:cNvCxnSpPr>
          <p:nvPr/>
        </p:nvCxnSpPr>
        <p:spPr>
          <a:xfrm flipH="1">
            <a:off x="3853116" y="1347686"/>
            <a:ext cx="188718" cy="188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14F9F87-D968-7EF8-D03A-45B7864A8721}"/>
              </a:ext>
            </a:extLst>
          </p:cNvPr>
          <p:cNvCxnSpPr>
            <a:cxnSpLocks/>
            <a:stCxn id="125" idx="1"/>
            <a:endCxn id="125" idx="3"/>
          </p:cNvCxnSpPr>
          <p:nvPr/>
        </p:nvCxnSpPr>
        <p:spPr>
          <a:xfrm>
            <a:off x="3853116" y="1530243"/>
            <a:ext cx="0" cy="378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2567E11-21CB-798F-27E0-54C20707076A}"/>
              </a:ext>
            </a:extLst>
          </p:cNvPr>
          <p:cNvCxnSpPr>
            <a:cxnSpLocks/>
          </p:cNvCxnSpPr>
          <p:nvPr/>
        </p:nvCxnSpPr>
        <p:spPr>
          <a:xfrm>
            <a:off x="3577742" y="1803308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C99B1E3-D304-D0C2-B714-CE6B47583190}"/>
              </a:ext>
            </a:extLst>
          </p:cNvPr>
          <p:cNvCxnSpPr>
            <a:cxnSpLocks/>
          </p:cNvCxnSpPr>
          <p:nvPr/>
        </p:nvCxnSpPr>
        <p:spPr>
          <a:xfrm flipV="1">
            <a:off x="4134376" y="1655383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B4D81885-C0AA-DCBC-BF58-2121CB194376}"/>
              </a:ext>
            </a:extLst>
          </p:cNvPr>
          <p:cNvSpPr/>
          <p:nvPr/>
        </p:nvSpPr>
        <p:spPr>
          <a:xfrm>
            <a:off x="3630516" y="15701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DDACFE-9559-42DF-649D-FBC364B9D444}"/>
              </a:ext>
            </a:extLst>
          </p:cNvPr>
          <p:cNvCxnSpPr>
            <a:cxnSpLocks/>
          </p:cNvCxnSpPr>
          <p:nvPr/>
        </p:nvCxnSpPr>
        <p:spPr>
          <a:xfrm>
            <a:off x="3576191" y="2079649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9E3C662-5F61-EA64-A962-C66E22C33E3B}"/>
              </a:ext>
            </a:extLst>
          </p:cNvPr>
          <p:cNvCxnSpPr>
            <a:cxnSpLocks/>
          </p:cNvCxnSpPr>
          <p:nvPr/>
        </p:nvCxnSpPr>
        <p:spPr>
          <a:xfrm flipV="1">
            <a:off x="4132825" y="1931724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910556BF-1605-09E1-F7A5-F5075A60F991}"/>
              </a:ext>
            </a:extLst>
          </p:cNvPr>
          <p:cNvSpPr/>
          <p:nvPr/>
        </p:nvSpPr>
        <p:spPr>
          <a:xfrm>
            <a:off x="3628965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A1A8011-1EC5-E7D5-AFEC-E29BA95D337E}"/>
              </a:ext>
            </a:extLst>
          </p:cNvPr>
          <p:cNvCxnSpPr>
            <a:cxnSpLocks/>
          </p:cNvCxnSpPr>
          <p:nvPr/>
        </p:nvCxnSpPr>
        <p:spPr>
          <a:xfrm>
            <a:off x="3576191" y="236715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F138F5E-5D6D-FD78-C4D6-7A87D6795C12}"/>
              </a:ext>
            </a:extLst>
          </p:cNvPr>
          <p:cNvCxnSpPr>
            <a:cxnSpLocks/>
          </p:cNvCxnSpPr>
          <p:nvPr/>
        </p:nvCxnSpPr>
        <p:spPr>
          <a:xfrm flipV="1">
            <a:off x="4132825" y="221922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81BE110B-A475-7396-2A21-C564B9C13516}"/>
              </a:ext>
            </a:extLst>
          </p:cNvPr>
          <p:cNvSpPr/>
          <p:nvPr/>
        </p:nvSpPr>
        <p:spPr>
          <a:xfrm>
            <a:off x="3628965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30A8020-F3DD-9463-8394-7A34DE2177D2}"/>
              </a:ext>
            </a:extLst>
          </p:cNvPr>
          <p:cNvSpPr/>
          <p:nvPr/>
        </p:nvSpPr>
        <p:spPr>
          <a:xfrm>
            <a:off x="3818680" y="27087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BE30554-0DA2-7A25-D530-0767A638D437}"/>
              </a:ext>
            </a:extLst>
          </p:cNvPr>
          <p:cNvSpPr/>
          <p:nvPr/>
        </p:nvSpPr>
        <p:spPr>
          <a:xfrm>
            <a:off x="3818680" y="297936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6D1D02F-056D-7539-A5F6-1A0B399077FA}"/>
              </a:ext>
            </a:extLst>
          </p:cNvPr>
          <p:cNvSpPr/>
          <p:nvPr/>
        </p:nvSpPr>
        <p:spPr>
          <a:xfrm>
            <a:off x="3818680" y="324659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EDFFDA1-1AB3-258F-3FDA-5118557EC0FA}"/>
              </a:ext>
            </a:extLst>
          </p:cNvPr>
          <p:cNvSpPr/>
          <p:nvPr/>
        </p:nvSpPr>
        <p:spPr>
          <a:xfrm>
            <a:off x="3818679" y="352037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FCC8F635-0FAC-7D18-E150-306233E2CDF2}"/>
              </a:ext>
            </a:extLst>
          </p:cNvPr>
          <p:cNvSpPr/>
          <p:nvPr/>
        </p:nvSpPr>
        <p:spPr>
          <a:xfrm>
            <a:off x="3818679" y="379471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7158C4A-8FCD-D748-E10A-18DB9250DBB7}"/>
              </a:ext>
            </a:extLst>
          </p:cNvPr>
          <p:cNvSpPr/>
          <p:nvPr/>
        </p:nvSpPr>
        <p:spPr>
          <a:xfrm>
            <a:off x="3818679" y="40635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9E89D5B-EC45-DF6A-01C9-DE5A2D10552B}"/>
              </a:ext>
            </a:extLst>
          </p:cNvPr>
          <p:cNvSpPr/>
          <p:nvPr/>
        </p:nvSpPr>
        <p:spPr>
          <a:xfrm>
            <a:off x="3818679" y="43343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0741C81-4621-16CF-4D26-5F6F7CDFECA8}"/>
              </a:ext>
            </a:extLst>
          </p:cNvPr>
          <p:cNvCxnSpPr>
            <a:cxnSpLocks/>
          </p:cNvCxnSpPr>
          <p:nvPr/>
        </p:nvCxnSpPr>
        <p:spPr>
          <a:xfrm>
            <a:off x="3571852" y="4758153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CBE37084-F57C-1D91-0B2D-91009464C1C1}"/>
              </a:ext>
            </a:extLst>
          </p:cNvPr>
          <p:cNvCxnSpPr>
            <a:cxnSpLocks/>
          </p:cNvCxnSpPr>
          <p:nvPr/>
        </p:nvCxnSpPr>
        <p:spPr>
          <a:xfrm flipV="1">
            <a:off x="4128486" y="4610228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CF7C8EE-4695-9088-B8DB-179DFAA77364}"/>
              </a:ext>
            </a:extLst>
          </p:cNvPr>
          <p:cNvCxnSpPr>
            <a:cxnSpLocks/>
          </p:cNvCxnSpPr>
          <p:nvPr/>
        </p:nvCxnSpPr>
        <p:spPr>
          <a:xfrm>
            <a:off x="3570301" y="503449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0C41076-E560-CC3E-42CD-5F0C72F99974}"/>
              </a:ext>
            </a:extLst>
          </p:cNvPr>
          <p:cNvCxnSpPr>
            <a:cxnSpLocks/>
          </p:cNvCxnSpPr>
          <p:nvPr/>
        </p:nvCxnSpPr>
        <p:spPr>
          <a:xfrm flipV="1">
            <a:off x="4126935" y="488656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0DECDEBF-A634-5571-3573-BF853770E50F}"/>
              </a:ext>
            </a:extLst>
          </p:cNvPr>
          <p:cNvSpPr/>
          <p:nvPr/>
        </p:nvSpPr>
        <p:spPr>
          <a:xfrm>
            <a:off x="3623075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72D88AA-3D3B-9353-68E5-4C5F9AB2F56C}"/>
              </a:ext>
            </a:extLst>
          </p:cNvPr>
          <p:cNvSpPr/>
          <p:nvPr/>
        </p:nvSpPr>
        <p:spPr>
          <a:xfrm>
            <a:off x="3623075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8B65E26-B252-75A1-9C29-F6BDDEEF4075}"/>
              </a:ext>
            </a:extLst>
          </p:cNvPr>
          <p:cNvSpPr/>
          <p:nvPr/>
        </p:nvSpPr>
        <p:spPr>
          <a:xfrm>
            <a:off x="3897233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1A6790DD-46F4-CA9B-4505-B56FBEC5A03D}"/>
              </a:ext>
            </a:extLst>
          </p:cNvPr>
          <p:cNvSpPr/>
          <p:nvPr/>
        </p:nvSpPr>
        <p:spPr>
          <a:xfrm>
            <a:off x="3897233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DCFF070-2A26-4F04-A072-098D2170BB1B}"/>
              </a:ext>
            </a:extLst>
          </p:cNvPr>
          <p:cNvSpPr/>
          <p:nvPr/>
        </p:nvSpPr>
        <p:spPr>
          <a:xfrm>
            <a:off x="4775617" y="137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0ABA1D3-2224-15AA-8930-4535AD46D128}"/>
              </a:ext>
            </a:extLst>
          </p:cNvPr>
          <p:cNvSpPr/>
          <p:nvPr/>
        </p:nvSpPr>
        <p:spPr>
          <a:xfrm>
            <a:off x="4775617" y="172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DCADD94-8B0D-B410-2A98-48EB4523410D}"/>
              </a:ext>
            </a:extLst>
          </p:cNvPr>
          <p:cNvSpPr/>
          <p:nvPr/>
        </p:nvSpPr>
        <p:spPr>
          <a:xfrm>
            <a:off x="4783538" y="208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7B9F7ECE-E41D-6573-4D60-BB802436AC20}"/>
              </a:ext>
            </a:extLst>
          </p:cNvPr>
          <p:cNvSpPr/>
          <p:nvPr/>
        </p:nvSpPr>
        <p:spPr>
          <a:xfrm>
            <a:off x="4828978" y="259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93C9126-C849-F523-D9D4-74231124C7FE}"/>
              </a:ext>
            </a:extLst>
          </p:cNvPr>
          <p:cNvSpPr/>
          <p:nvPr/>
        </p:nvSpPr>
        <p:spPr>
          <a:xfrm>
            <a:off x="4828978" y="286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6676809-65DF-D1F6-E6D2-B551FA72B27F}"/>
              </a:ext>
            </a:extLst>
          </p:cNvPr>
          <p:cNvSpPr/>
          <p:nvPr/>
        </p:nvSpPr>
        <p:spPr>
          <a:xfrm>
            <a:off x="4828978" y="313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EBF6BAA-87A3-17F7-5028-4A8818C20514}"/>
              </a:ext>
            </a:extLst>
          </p:cNvPr>
          <p:cNvSpPr/>
          <p:nvPr/>
        </p:nvSpPr>
        <p:spPr>
          <a:xfrm>
            <a:off x="4828978" y="340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33F2CFA7-9308-2525-BE11-B19F1D1557F6}"/>
              </a:ext>
            </a:extLst>
          </p:cNvPr>
          <p:cNvSpPr/>
          <p:nvPr/>
        </p:nvSpPr>
        <p:spPr>
          <a:xfrm>
            <a:off x="4828977" y="367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4BF32E7-CB99-E1C1-8132-C12FD482E40D}"/>
              </a:ext>
            </a:extLst>
          </p:cNvPr>
          <p:cNvSpPr/>
          <p:nvPr/>
        </p:nvSpPr>
        <p:spPr>
          <a:xfrm>
            <a:off x="4828977" y="394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4082D42-96FD-2F0E-636A-A09B32EB3713}"/>
              </a:ext>
            </a:extLst>
          </p:cNvPr>
          <p:cNvSpPr/>
          <p:nvPr/>
        </p:nvSpPr>
        <p:spPr>
          <a:xfrm>
            <a:off x="4828977" y="421726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4332F06-44F1-0A1B-51D2-55BEDEF62D71}"/>
              </a:ext>
            </a:extLst>
          </p:cNvPr>
          <p:cNvSpPr/>
          <p:nvPr/>
        </p:nvSpPr>
        <p:spPr>
          <a:xfrm>
            <a:off x="4828977" y="4488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EB84BD7-57C3-5130-8C95-0E8420BF3B15}"/>
              </a:ext>
            </a:extLst>
          </p:cNvPr>
          <p:cNvSpPr/>
          <p:nvPr/>
        </p:nvSpPr>
        <p:spPr>
          <a:xfrm>
            <a:off x="4775617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0C6FBFF-B731-A176-1E95-0267F4997807}"/>
              </a:ext>
            </a:extLst>
          </p:cNvPr>
          <p:cNvSpPr/>
          <p:nvPr/>
        </p:nvSpPr>
        <p:spPr>
          <a:xfrm>
            <a:off x="4775617" y="51568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57F9172-246B-3BF8-32DC-DB0096D90C02}"/>
              </a:ext>
            </a:extLst>
          </p:cNvPr>
          <p:cNvCxnSpPr>
            <a:stCxn id="130" idx="6"/>
            <a:endCxn id="152" idx="2"/>
          </p:cNvCxnSpPr>
          <p:nvPr/>
        </p:nvCxnSpPr>
        <p:spPr>
          <a:xfrm flipV="1">
            <a:off x="3810516" y="1461638"/>
            <a:ext cx="965101" cy="198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3D407D29-C2B9-1B6F-1E42-0B1A09C0B2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4083885" y="1461638"/>
            <a:ext cx="691732" cy="193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C0E5F03-5441-1AC0-4C85-5B90D28EE0EB}"/>
              </a:ext>
            </a:extLst>
          </p:cNvPr>
          <p:cNvCxnSpPr>
            <a:cxnSpLocks/>
            <a:stCxn id="186" idx="6"/>
            <a:endCxn id="152" idx="2"/>
          </p:cNvCxnSpPr>
          <p:nvPr/>
        </p:nvCxnSpPr>
        <p:spPr>
          <a:xfrm flipV="1">
            <a:off x="4083123" y="1461638"/>
            <a:ext cx="692494" cy="474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DCB5F51-2FD7-D132-21E6-68F8FB8E0637}"/>
              </a:ext>
            </a:extLst>
          </p:cNvPr>
          <p:cNvCxnSpPr>
            <a:cxnSpLocks/>
            <a:stCxn id="133" idx="6"/>
            <a:endCxn id="152" idx="2"/>
          </p:cNvCxnSpPr>
          <p:nvPr/>
        </p:nvCxnSpPr>
        <p:spPr>
          <a:xfrm flipV="1">
            <a:off x="3808965" y="1461638"/>
            <a:ext cx="966652" cy="474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DD89200-0E77-2E2F-3EA0-2C643D240A5F}"/>
              </a:ext>
            </a:extLst>
          </p:cNvPr>
          <p:cNvCxnSpPr>
            <a:cxnSpLocks/>
            <a:stCxn id="187" idx="6"/>
            <a:endCxn id="152" idx="2"/>
          </p:cNvCxnSpPr>
          <p:nvPr/>
        </p:nvCxnSpPr>
        <p:spPr>
          <a:xfrm flipV="1">
            <a:off x="4083123" y="1461638"/>
            <a:ext cx="692494" cy="762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B50F2AE9-2F71-B385-ECA9-146A067DE3F3}"/>
              </a:ext>
            </a:extLst>
          </p:cNvPr>
          <p:cNvCxnSpPr>
            <a:cxnSpLocks/>
            <a:stCxn id="136" idx="6"/>
            <a:endCxn id="152" idx="2"/>
          </p:cNvCxnSpPr>
          <p:nvPr/>
        </p:nvCxnSpPr>
        <p:spPr>
          <a:xfrm flipV="1">
            <a:off x="3808965" y="1461638"/>
            <a:ext cx="966652" cy="762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BBDBD82A-D158-EB01-CBEA-877E6A0A6B6B}"/>
              </a:ext>
            </a:extLst>
          </p:cNvPr>
          <p:cNvSpPr/>
          <p:nvPr/>
        </p:nvSpPr>
        <p:spPr>
          <a:xfrm>
            <a:off x="4775617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7568E334-646B-9288-8DA3-F5549E0AEB2E}"/>
              </a:ext>
            </a:extLst>
          </p:cNvPr>
          <p:cNvSpPr/>
          <p:nvPr/>
        </p:nvSpPr>
        <p:spPr>
          <a:xfrm>
            <a:off x="3903885" y="15745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D6DC616-D5C6-0C3F-8D30-4FA7BF8AD517}"/>
              </a:ext>
            </a:extLst>
          </p:cNvPr>
          <p:cNvCxnSpPr>
            <a:cxnSpLocks/>
            <a:stCxn id="133" idx="6"/>
            <a:endCxn id="153" idx="2"/>
          </p:cNvCxnSpPr>
          <p:nvPr/>
        </p:nvCxnSpPr>
        <p:spPr>
          <a:xfrm flipV="1">
            <a:off x="3808965" y="1818793"/>
            <a:ext cx="966652" cy="117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87FE4D87-4F89-9ABE-CEA8-53CB35166202}"/>
              </a:ext>
            </a:extLst>
          </p:cNvPr>
          <p:cNvCxnSpPr>
            <a:cxnSpLocks/>
            <a:stCxn id="186" idx="6"/>
            <a:endCxn id="153" idx="2"/>
          </p:cNvCxnSpPr>
          <p:nvPr/>
        </p:nvCxnSpPr>
        <p:spPr>
          <a:xfrm flipV="1">
            <a:off x="4083123" y="1818793"/>
            <a:ext cx="692494" cy="117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B054B414-57C7-7887-031B-74F8D0D3942A}"/>
              </a:ext>
            </a:extLst>
          </p:cNvPr>
          <p:cNvCxnSpPr>
            <a:cxnSpLocks/>
            <a:stCxn id="136" idx="6"/>
            <a:endCxn id="153" idx="2"/>
          </p:cNvCxnSpPr>
          <p:nvPr/>
        </p:nvCxnSpPr>
        <p:spPr>
          <a:xfrm flipV="1">
            <a:off x="3808965" y="1818793"/>
            <a:ext cx="966652" cy="405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3914E705-AEE5-861E-F535-28487796E18C}"/>
              </a:ext>
            </a:extLst>
          </p:cNvPr>
          <p:cNvCxnSpPr>
            <a:cxnSpLocks/>
            <a:stCxn id="187" idx="6"/>
            <a:endCxn id="153" idx="2"/>
          </p:cNvCxnSpPr>
          <p:nvPr/>
        </p:nvCxnSpPr>
        <p:spPr>
          <a:xfrm flipV="1">
            <a:off x="4083123" y="1818793"/>
            <a:ext cx="692494" cy="405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28D5C68-AB35-E397-34F4-5B48B64E4AF0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3740150" y="1818793"/>
            <a:ext cx="1035467" cy="675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54FDA943-942B-3E9E-9B59-26308A2B13E1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3994150" y="1818793"/>
            <a:ext cx="781467" cy="675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8FF9B27-4780-CA7C-F5A9-A3017C8EF836}"/>
              </a:ext>
            </a:extLst>
          </p:cNvPr>
          <p:cNvCxnSpPr>
            <a:cxnSpLocks/>
            <a:stCxn id="136" idx="6"/>
            <a:endCxn id="154" idx="2"/>
          </p:cNvCxnSpPr>
          <p:nvPr/>
        </p:nvCxnSpPr>
        <p:spPr>
          <a:xfrm flipV="1">
            <a:off x="3808965" y="2171511"/>
            <a:ext cx="974573" cy="52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6CC9906A-9C95-80F0-FB6D-6C40B6596CBE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4083885" y="2171511"/>
            <a:ext cx="699653" cy="47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0D0FF12-BE72-40FB-1AAA-43F994DD4AA0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3994150" y="2171511"/>
            <a:ext cx="789388" cy="32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5911ACA2-898E-A5DC-A64C-603BB6E2DB23}"/>
              </a:ext>
            </a:extLst>
          </p:cNvPr>
          <p:cNvCxnSpPr>
            <a:cxnSpLocks/>
          </p:cNvCxnSpPr>
          <p:nvPr/>
        </p:nvCxnSpPr>
        <p:spPr>
          <a:xfrm flipV="1">
            <a:off x="3740150" y="2179002"/>
            <a:ext cx="1035467" cy="315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3692459-2128-6AAE-07C2-AEC60D0F6E54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3740150" y="2171511"/>
            <a:ext cx="1043388" cy="569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DE6A249-1A26-2FBC-024B-83A8A5AB7B7B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4041834" y="2171511"/>
            <a:ext cx="741704" cy="537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2AEAB27A-6517-3616-4698-3909EF3BF9F1}"/>
              </a:ext>
            </a:extLst>
          </p:cNvPr>
          <p:cNvSpPr/>
          <p:nvPr/>
        </p:nvSpPr>
        <p:spPr>
          <a:xfrm>
            <a:off x="3903123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75EF0352-CF6C-D88D-94B0-DF0E595969FE}"/>
              </a:ext>
            </a:extLst>
          </p:cNvPr>
          <p:cNvSpPr/>
          <p:nvPr/>
        </p:nvSpPr>
        <p:spPr>
          <a:xfrm>
            <a:off x="3903123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0C1A5101-1C61-E0E2-858A-64AD57BE4A25}"/>
              </a:ext>
            </a:extLst>
          </p:cNvPr>
          <p:cNvCxnSpPr>
            <a:cxnSpLocks/>
            <a:stCxn id="149" idx="6"/>
            <a:endCxn id="164" idx="2"/>
          </p:cNvCxnSpPr>
          <p:nvPr/>
        </p:nvCxnSpPr>
        <p:spPr>
          <a:xfrm>
            <a:off x="3803075" y="5178837"/>
            <a:ext cx="972542" cy="67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84822D06-8759-5B8C-1D44-FB790B54CB9B}"/>
              </a:ext>
            </a:extLst>
          </p:cNvPr>
          <p:cNvCxnSpPr>
            <a:cxnSpLocks/>
            <a:stCxn id="151" idx="6"/>
            <a:endCxn id="164" idx="2"/>
          </p:cNvCxnSpPr>
          <p:nvPr/>
        </p:nvCxnSpPr>
        <p:spPr>
          <a:xfrm>
            <a:off x="4077233" y="5178837"/>
            <a:ext cx="698384" cy="67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05BD40C0-1EDF-DB94-53FD-E3AA8924B807}"/>
              </a:ext>
            </a:extLst>
          </p:cNvPr>
          <p:cNvCxnSpPr>
            <a:cxnSpLocks/>
            <a:stCxn id="148" idx="6"/>
            <a:endCxn id="164" idx="2"/>
          </p:cNvCxnSpPr>
          <p:nvPr/>
        </p:nvCxnSpPr>
        <p:spPr>
          <a:xfrm>
            <a:off x="3803075" y="4891332"/>
            <a:ext cx="972542" cy="355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F1DE055E-B20C-2F21-2BAB-8FAF629F7D00}"/>
              </a:ext>
            </a:extLst>
          </p:cNvPr>
          <p:cNvCxnSpPr>
            <a:cxnSpLocks/>
            <a:stCxn id="150" idx="6"/>
            <a:endCxn id="164" idx="2"/>
          </p:cNvCxnSpPr>
          <p:nvPr/>
        </p:nvCxnSpPr>
        <p:spPr>
          <a:xfrm>
            <a:off x="4077233" y="4891332"/>
            <a:ext cx="698384" cy="355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F7DB35C-A862-DA6C-D3B1-DDF40AD2A915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3740150" y="4634574"/>
            <a:ext cx="1035467" cy="612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BC3380EB-01F3-6A79-D971-932433FB400F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3994150" y="4660900"/>
            <a:ext cx="781467" cy="5859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4D43011F-7F89-D05D-04E7-92F15E97C722}"/>
              </a:ext>
            </a:extLst>
          </p:cNvPr>
          <p:cNvCxnSpPr>
            <a:cxnSpLocks/>
            <a:stCxn id="148" idx="6"/>
            <a:endCxn id="172" idx="2"/>
          </p:cNvCxnSpPr>
          <p:nvPr/>
        </p:nvCxnSpPr>
        <p:spPr>
          <a:xfrm flipV="1">
            <a:off x="3803075" y="4885308"/>
            <a:ext cx="972542" cy="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8AED52AF-48B3-D2FD-E8E9-067BDDF97643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4083885" y="4885308"/>
            <a:ext cx="691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E949FD3-04BC-B9AA-3ABB-38E98CED909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4019550" y="4660900"/>
            <a:ext cx="756067" cy="224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FC69B5-56ED-2F42-97AD-EF2A0777371F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3740150" y="4660900"/>
            <a:ext cx="1035467" cy="224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F883EF63-2A12-913F-4F8E-347B8B17038E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3994150" y="4433812"/>
            <a:ext cx="781467" cy="45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241CDC0-43BA-3165-F8EB-3615A0057532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3740150" y="4469579"/>
            <a:ext cx="1035467" cy="41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>
            <a:extLst>
              <a:ext uri="{FF2B5EF4-FFF2-40B4-BE49-F238E27FC236}">
                <a16:creationId xmlns:a16="http://schemas.microsoft.com/office/drawing/2014/main" id="{0914B410-B9CF-B38B-6E1E-011ACF90DCBE}"/>
              </a:ext>
            </a:extLst>
          </p:cNvPr>
          <p:cNvSpPr/>
          <p:nvPr/>
        </p:nvSpPr>
        <p:spPr>
          <a:xfrm>
            <a:off x="6906224" y="303148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5349CD43-4322-0518-D0CC-E35EDD361456}"/>
              </a:ext>
            </a:extLst>
          </p:cNvPr>
          <p:cNvSpPr/>
          <p:nvPr/>
        </p:nvSpPr>
        <p:spPr>
          <a:xfrm>
            <a:off x="6564848" y="303080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6862976-9EE0-4CD3-F283-18FA14CD1102}"/>
              </a:ext>
            </a:extLst>
          </p:cNvPr>
          <p:cNvSpPr/>
          <p:nvPr/>
        </p:nvSpPr>
        <p:spPr>
          <a:xfrm>
            <a:off x="7260750" y="302700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00D0231-3C9A-79DA-7082-1B7CD54D423E}"/>
              </a:ext>
            </a:extLst>
          </p:cNvPr>
          <p:cNvSpPr/>
          <p:nvPr/>
        </p:nvSpPr>
        <p:spPr>
          <a:xfrm>
            <a:off x="4774924" y="137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FD4CF50E-A81D-205A-DD3B-52DF7D1AB17B}"/>
              </a:ext>
            </a:extLst>
          </p:cNvPr>
          <p:cNvSpPr/>
          <p:nvPr/>
        </p:nvSpPr>
        <p:spPr>
          <a:xfrm>
            <a:off x="4774924" y="172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3EFA05E-AC47-E1BA-F389-43AE20F49A5D}"/>
              </a:ext>
            </a:extLst>
          </p:cNvPr>
          <p:cNvSpPr/>
          <p:nvPr/>
        </p:nvSpPr>
        <p:spPr>
          <a:xfrm>
            <a:off x="4782845" y="208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468C6F6-981B-B5CE-B28B-DBA1510530B6}"/>
              </a:ext>
            </a:extLst>
          </p:cNvPr>
          <p:cNvSpPr/>
          <p:nvPr/>
        </p:nvSpPr>
        <p:spPr>
          <a:xfrm>
            <a:off x="4828285" y="259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80E53CD4-D704-4EA8-348E-31ED08E55203}"/>
              </a:ext>
            </a:extLst>
          </p:cNvPr>
          <p:cNvSpPr/>
          <p:nvPr/>
        </p:nvSpPr>
        <p:spPr>
          <a:xfrm>
            <a:off x="4828285" y="286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8D52C6C1-8FCA-B415-0782-A210056A3374}"/>
              </a:ext>
            </a:extLst>
          </p:cNvPr>
          <p:cNvSpPr/>
          <p:nvPr/>
        </p:nvSpPr>
        <p:spPr>
          <a:xfrm>
            <a:off x="4828285" y="313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A741C24-F2A8-DE12-C2D1-BC27B2750EE2}"/>
              </a:ext>
            </a:extLst>
          </p:cNvPr>
          <p:cNvSpPr/>
          <p:nvPr/>
        </p:nvSpPr>
        <p:spPr>
          <a:xfrm>
            <a:off x="4828285" y="340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5909B53-A9D6-9938-09DB-53ED74146D7A}"/>
              </a:ext>
            </a:extLst>
          </p:cNvPr>
          <p:cNvSpPr/>
          <p:nvPr/>
        </p:nvSpPr>
        <p:spPr>
          <a:xfrm>
            <a:off x="4828284" y="367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87FBB92E-56A3-F1E2-CDA8-3427BD986351}"/>
              </a:ext>
            </a:extLst>
          </p:cNvPr>
          <p:cNvSpPr/>
          <p:nvPr/>
        </p:nvSpPr>
        <p:spPr>
          <a:xfrm>
            <a:off x="4828284" y="394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6D8500C-EF90-7A54-D4EC-0A41403900ED}"/>
              </a:ext>
            </a:extLst>
          </p:cNvPr>
          <p:cNvSpPr/>
          <p:nvPr/>
        </p:nvSpPr>
        <p:spPr>
          <a:xfrm>
            <a:off x="4828284" y="421726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E91C0D2-3EBE-EF8A-862F-34D5E44CFB54}"/>
              </a:ext>
            </a:extLst>
          </p:cNvPr>
          <p:cNvSpPr/>
          <p:nvPr/>
        </p:nvSpPr>
        <p:spPr>
          <a:xfrm>
            <a:off x="4828284" y="4488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EB3DC48-B5B2-5DC5-B1F6-260CA7863115}"/>
              </a:ext>
            </a:extLst>
          </p:cNvPr>
          <p:cNvSpPr/>
          <p:nvPr/>
        </p:nvSpPr>
        <p:spPr>
          <a:xfrm>
            <a:off x="4774924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C9379241-C346-3E81-196A-90F039CFDC9C}"/>
              </a:ext>
            </a:extLst>
          </p:cNvPr>
          <p:cNvSpPr/>
          <p:nvPr/>
        </p:nvSpPr>
        <p:spPr>
          <a:xfrm>
            <a:off x="4774924" y="51568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F20ACA31-AFC4-64D5-3273-B057E3179444}"/>
              </a:ext>
            </a:extLst>
          </p:cNvPr>
          <p:cNvSpPr/>
          <p:nvPr/>
        </p:nvSpPr>
        <p:spPr>
          <a:xfrm>
            <a:off x="5922785" y="15516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B81249B7-1A00-FF1C-C435-885926696713}"/>
              </a:ext>
            </a:extLst>
          </p:cNvPr>
          <p:cNvSpPr/>
          <p:nvPr/>
        </p:nvSpPr>
        <p:spPr>
          <a:xfrm>
            <a:off x="5922785" y="190879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54D8B843-E7FF-242E-FAF1-47968B2C80ED}"/>
              </a:ext>
            </a:extLst>
          </p:cNvPr>
          <p:cNvSpPr/>
          <p:nvPr/>
        </p:nvSpPr>
        <p:spPr>
          <a:xfrm>
            <a:off x="5930706" y="22615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45E782F-FC08-0245-6FB0-29B977969798}"/>
              </a:ext>
            </a:extLst>
          </p:cNvPr>
          <p:cNvSpPr/>
          <p:nvPr/>
        </p:nvSpPr>
        <p:spPr>
          <a:xfrm>
            <a:off x="5976146" y="277344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ADCA44D-A39F-C2FF-5051-40901DA1AA3C}"/>
              </a:ext>
            </a:extLst>
          </p:cNvPr>
          <p:cNvSpPr/>
          <p:nvPr/>
        </p:nvSpPr>
        <p:spPr>
          <a:xfrm>
            <a:off x="5976146" y="304245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79BAE72-6B0F-F3B0-C0FF-5AF7793CEC0A}"/>
              </a:ext>
            </a:extLst>
          </p:cNvPr>
          <p:cNvSpPr/>
          <p:nvPr/>
        </p:nvSpPr>
        <p:spPr>
          <a:xfrm>
            <a:off x="5976146" y="3313077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8B422469-ECF2-CC4C-D30F-BDAB198AC43C}"/>
              </a:ext>
            </a:extLst>
          </p:cNvPr>
          <p:cNvSpPr/>
          <p:nvPr/>
        </p:nvSpPr>
        <p:spPr>
          <a:xfrm>
            <a:off x="5976146" y="358030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33B7D08-5B86-404E-DC35-7CFDC17CE5A3}"/>
              </a:ext>
            </a:extLst>
          </p:cNvPr>
          <p:cNvSpPr/>
          <p:nvPr/>
        </p:nvSpPr>
        <p:spPr>
          <a:xfrm>
            <a:off x="5976145" y="385408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5D60362-47CF-079C-8898-18B4894C21B2}"/>
              </a:ext>
            </a:extLst>
          </p:cNvPr>
          <p:cNvSpPr/>
          <p:nvPr/>
        </p:nvSpPr>
        <p:spPr>
          <a:xfrm>
            <a:off x="5976145" y="412842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4B497C1-C72D-CC70-EB95-FEE32D1DE9E2}"/>
              </a:ext>
            </a:extLst>
          </p:cNvPr>
          <p:cNvSpPr/>
          <p:nvPr/>
        </p:nvSpPr>
        <p:spPr>
          <a:xfrm>
            <a:off x="5930706" y="44338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1C5EA5A-73BD-FBA8-A932-54B3DCC7E9D4}"/>
              </a:ext>
            </a:extLst>
          </p:cNvPr>
          <p:cNvSpPr/>
          <p:nvPr/>
        </p:nvSpPr>
        <p:spPr>
          <a:xfrm>
            <a:off x="5930706" y="47953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6AD459-6BDC-63B3-AFCB-B245ACB76945}"/>
              </a:ext>
            </a:extLst>
          </p:cNvPr>
          <p:cNvCxnSpPr>
            <a:cxnSpLocks/>
            <a:stCxn id="203" idx="6"/>
            <a:endCxn id="216" idx="2"/>
          </p:cNvCxnSpPr>
          <p:nvPr/>
        </p:nvCxnSpPr>
        <p:spPr>
          <a:xfrm>
            <a:off x="4954924" y="1461638"/>
            <a:ext cx="967861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D117048-F469-E881-4B11-B82658ADAB0A}"/>
              </a:ext>
            </a:extLst>
          </p:cNvPr>
          <p:cNvCxnSpPr>
            <a:cxnSpLocks/>
            <a:stCxn id="203" idx="6"/>
            <a:endCxn id="217" idx="2"/>
          </p:cNvCxnSpPr>
          <p:nvPr/>
        </p:nvCxnSpPr>
        <p:spPr>
          <a:xfrm>
            <a:off x="4954924" y="1461638"/>
            <a:ext cx="967861" cy="537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A596FDB3-7C39-E5AA-D205-1311E09DD91B}"/>
              </a:ext>
            </a:extLst>
          </p:cNvPr>
          <p:cNvCxnSpPr>
            <a:cxnSpLocks/>
            <a:endCxn id="218" idx="2"/>
          </p:cNvCxnSpPr>
          <p:nvPr/>
        </p:nvCxnSpPr>
        <p:spPr>
          <a:xfrm>
            <a:off x="4971243" y="1471282"/>
            <a:ext cx="959463" cy="8802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33E9DD33-FF51-A48E-BB2D-1094F2121250}"/>
              </a:ext>
            </a:extLst>
          </p:cNvPr>
          <p:cNvCxnSpPr>
            <a:cxnSpLocks/>
            <a:stCxn id="204" idx="6"/>
            <a:endCxn id="216" idx="2"/>
          </p:cNvCxnSpPr>
          <p:nvPr/>
        </p:nvCxnSpPr>
        <p:spPr>
          <a:xfrm flipV="1">
            <a:off x="4954924" y="1641638"/>
            <a:ext cx="967861" cy="177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C336A462-2A6A-409D-99B8-48BF8B6E6F0C}"/>
              </a:ext>
            </a:extLst>
          </p:cNvPr>
          <p:cNvCxnSpPr>
            <a:cxnSpLocks/>
            <a:stCxn id="204" idx="6"/>
          </p:cNvCxnSpPr>
          <p:nvPr/>
        </p:nvCxnSpPr>
        <p:spPr>
          <a:xfrm>
            <a:off x="4954924" y="1818793"/>
            <a:ext cx="951542" cy="162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ED62FC29-8787-F332-58A0-2DD9703D9AB7}"/>
              </a:ext>
            </a:extLst>
          </p:cNvPr>
          <p:cNvCxnSpPr>
            <a:cxnSpLocks/>
            <a:stCxn id="204" idx="6"/>
            <a:endCxn id="218" idx="2"/>
          </p:cNvCxnSpPr>
          <p:nvPr/>
        </p:nvCxnSpPr>
        <p:spPr>
          <a:xfrm>
            <a:off x="4954924" y="1818793"/>
            <a:ext cx="975782" cy="53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9F066A06-8D55-6A4C-2BBB-E6AEECF7E3C9}"/>
              </a:ext>
            </a:extLst>
          </p:cNvPr>
          <p:cNvCxnSpPr>
            <a:cxnSpLocks/>
            <a:stCxn id="205" idx="6"/>
            <a:endCxn id="216" idx="2"/>
          </p:cNvCxnSpPr>
          <p:nvPr/>
        </p:nvCxnSpPr>
        <p:spPr>
          <a:xfrm flipV="1">
            <a:off x="4962845" y="1641638"/>
            <a:ext cx="959940" cy="529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A115A76-5664-56F6-BEC0-E84DF0C382ED}"/>
              </a:ext>
            </a:extLst>
          </p:cNvPr>
          <p:cNvCxnSpPr>
            <a:cxnSpLocks/>
            <a:stCxn id="205" idx="6"/>
            <a:endCxn id="217" idx="2"/>
          </p:cNvCxnSpPr>
          <p:nvPr/>
        </p:nvCxnSpPr>
        <p:spPr>
          <a:xfrm flipV="1">
            <a:off x="4962845" y="1998793"/>
            <a:ext cx="959940" cy="1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B3FF50D9-BA83-44FD-4327-D976990F43B2}"/>
              </a:ext>
            </a:extLst>
          </p:cNvPr>
          <p:cNvCxnSpPr>
            <a:cxnSpLocks/>
            <a:stCxn id="205" idx="6"/>
            <a:endCxn id="218" idx="2"/>
          </p:cNvCxnSpPr>
          <p:nvPr/>
        </p:nvCxnSpPr>
        <p:spPr>
          <a:xfrm>
            <a:off x="4962845" y="2171511"/>
            <a:ext cx="967861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EC1F16AA-1C0D-1774-9DE0-999DD9A55A94}"/>
              </a:ext>
            </a:extLst>
          </p:cNvPr>
          <p:cNvCxnSpPr>
            <a:cxnSpLocks/>
            <a:stCxn id="214" idx="6"/>
            <a:endCxn id="224" idx="3"/>
          </p:cNvCxnSpPr>
          <p:nvPr/>
        </p:nvCxnSpPr>
        <p:spPr>
          <a:xfrm flipV="1">
            <a:off x="4954924" y="4188302"/>
            <a:ext cx="1031495" cy="697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D80881A6-4783-276F-C16D-938815B954CB}"/>
              </a:ext>
            </a:extLst>
          </p:cNvPr>
          <p:cNvCxnSpPr>
            <a:cxnSpLocks/>
            <a:stCxn id="214" idx="6"/>
            <a:endCxn id="225" idx="2"/>
          </p:cNvCxnSpPr>
          <p:nvPr/>
        </p:nvCxnSpPr>
        <p:spPr>
          <a:xfrm flipV="1">
            <a:off x="4954924" y="4523812"/>
            <a:ext cx="975782" cy="36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DEA534A5-36FD-A904-93EB-A98F4E1C6D4F}"/>
              </a:ext>
            </a:extLst>
          </p:cNvPr>
          <p:cNvCxnSpPr>
            <a:cxnSpLocks/>
            <a:stCxn id="214" idx="6"/>
            <a:endCxn id="226" idx="2"/>
          </p:cNvCxnSpPr>
          <p:nvPr/>
        </p:nvCxnSpPr>
        <p:spPr>
          <a:xfrm>
            <a:off x="4954924" y="4885308"/>
            <a:ext cx="975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2B347DAA-5B8D-88B1-35D9-4DC6749C9B4E}"/>
              </a:ext>
            </a:extLst>
          </p:cNvPr>
          <p:cNvCxnSpPr>
            <a:cxnSpLocks/>
            <a:stCxn id="215" idx="6"/>
            <a:endCxn id="225" idx="2"/>
          </p:cNvCxnSpPr>
          <p:nvPr/>
        </p:nvCxnSpPr>
        <p:spPr>
          <a:xfrm flipV="1">
            <a:off x="4954924" y="4523812"/>
            <a:ext cx="975782" cy="722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E5924D36-75FD-E68E-7AAC-418D8BCAB7BD}"/>
              </a:ext>
            </a:extLst>
          </p:cNvPr>
          <p:cNvCxnSpPr>
            <a:cxnSpLocks/>
            <a:stCxn id="215" idx="6"/>
            <a:endCxn id="226" idx="2"/>
          </p:cNvCxnSpPr>
          <p:nvPr/>
        </p:nvCxnSpPr>
        <p:spPr>
          <a:xfrm flipV="1">
            <a:off x="4954924" y="4885308"/>
            <a:ext cx="975782" cy="36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>
            <a:extLst>
              <a:ext uri="{FF2B5EF4-FFF2-40B4-BE49-F238E27FC236}">
                <a16:creationId xmlns:a16="http://schemas.microsoft.com/office/drawing/2014/main" id="{448AC41C-E48B-FEC5-7A37-DF584BB15B6B}"/>
              </a:ext>
            </a:extLst>
          </p:cNvPr>
          <p:cNvSpPr/>
          <p:nvPr/>
        </p:nvSpPr>
        <p:spPr>
          <a:xfrm>
            <a:off x="7692775" y="154161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EE2EC19-F02F-0958-C078-57AB6139866B}"/>
              </a:ext>
            </a:extLst>
          </p:cNvPr>
          <p:cNvSpPr/>
          <p:nvPr/>
        </p:nvSpPr>
        <p:spPr>
          <a:xfrm>
            <a:off x="7692775" y="189877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215FBBAB-19DE-0009-D04C-2AB57A5D0322}"/>
              </a:ext>
            </a:extLst>
          </p:cNvPr>
          <p:cNvSpPr/>
          <p:nvPr/>
        </p:nvSpPr>
        <p:spPr>
          <a:xfrm>
            <a:off x="7700696" y="22514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710C7E37-9ADC-C45E-3671-C36AC2F2BD59}"/>
              </a:ext>
            </a:extLst>
          </p:cNvPr>
          <p:cNvSpPr/>
          <p:nvPr/>
        </p:nvSpPr>
        <p:spPr>
          <a:xfrm>
            <a:off x="7746136" y="276342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7E76AACC-7616-1F87-2D9C-1CF65A60D6E4}"/>
              </a:ext>
            </a:extLst>
          </p:cNvPr>
          <p:cNvSpPr/>
          <p:nvPr/>
        </p:nvSpPr>
        <p:spPr>
          <a:xfrm>
            <a:off x="7746136" y="30324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412CB9A6-DF74-B4BE-A730-BDD2CF5F6939}"/>
              </a:ext>
            </a:extLst>
          </p:cNvPr>
          <p:cNvSpPr/>
          <p:nvPr/>
        </p:nvSpPr>
        <p:spPr>
          <a:xfrm>
            <a:off x="7746136" y="330305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FA2F58DC-708F-DAE6-3A84-81DCBCCB5D22}"/>
              </a:ext>
            </a:extLst>
          </p:cNvPr>
          <p:cNvSpPr/>
          <p:nvPr/>
        </p:nvSpPr>
        <p:spPr>
          <a:xfrm>
            <a:off x="7746136" y="357028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45B2C76-C48A-5D5C-82AA-7540E1FA3211}"/>
              </a:ext>
            </a:extLst>
          </p:cNvPr>
          <p:cNvSpPr/>
          <p:nvPr/>
        </p:nvSpPr>
        <p:spPr>
          <a:xfrm>
            <a:off x="7746135" y="38440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8986E41A-BE45-B539-77E2-BAB942ED9F19}"/>
              </a:ext>
            </a:extLst>
          </p:cNvPr>
          <p:cNvSpPr/>
          <p:nvPr/>
        </p:nvSpPr>
        <p:spPr>
          <a:xfrm>
            <a:off x="7746135" y="4118400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70B48C5-9B1F-3A76-E8E6-7417E26EABEA}"/>
              </a:ext>
            </a:extLst>
          </p:cNvPr>
          <p:cNvSpPr/>
          <p:nvPr/>
        </p:nvSpPr>
        <p:spPr>
          <a:xfrm>
            <a:off x="7700696" y="44237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035CC0BE-B0AE-B23E-4847-A04593F7DEBA}"/>
              </a:ext>
            </a:extLst>
          </p:cNvPr>
          <p:cNvSpPr/>
          <p:nvPr/>
        </p:nvSpPr>
        <p:spPr>
          <a:xfrm>
            <a:off x="7700696" y="47852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9D642799-09AD-9103-13CF-55FF2EFC0FB1}"/>
              </a:ext>
            </a:extLst>
          </p:cNvPr>
          <p:cNvCxnSpPr>
            <a:cxnSpLocks/>
            <a:stCxn id="216" idx="6"/>
            <a:endCxn id="252" idx="2"/>
          </p:cNvCxnSpPr>
          <p:nvPr/>
        </p:nvCxnSpPr>
        <p:spPr>
          <a:xfrm flipV="1">
            <a:off x="6102785" y="1631617"/>
            <a:ext cx="1589990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EC15577C-3F31-02F9-8E78-83802FDBA6D8}"/>
              </a:ext>
            </a:extLst>
          </p:cNvPr>
          <p:cNvCxnSpPr>
            <a:cxnSpLocks/>
            <a:stCxn id="216" idx="6"/>
            <a:endCxn id="253" idx="2"/>
          </p:cNvCxnSpPr>
          <p:nvPr/>
        </p:nvCxnSpPr>
        <p:spPr>
          <a:xfrm>
            <a:off x="6102785" y="1641638"/>
            <a:ext cx="1589990" cy="347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4C8D1BD1-18AF-13F7-3136-97F09B726460}"/>
              </a:ext>
            </a:extLst>
          </p:cNvPr>
          <p:cNvCxnSpPr>
            <a:cxnSpLocks/>
            <a:stCxn id="216" idx="6"/>
            <a:endCxn id="254" idx="2"/>
          </p:cNvCxnSpPr>
          <p:nvPr/>
        </p:nvCxnSpPr>
        <p:spPr>
          <a:xfrm>
            <a:off x="6102785" y="1641638"/>
            <a:ext cx="1597911" cy="699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4B2FA45E-55BA-B6D5-6452-AF59B4A3D61D}"/>
              </a:ext>
            </a:extLst>
          </p:cNvPr>
          <p:cNvCxnSpPr>
            <a:cxnSpLocks/>
            <a:stCxn id="217" idx="6"/>
            <a:endCxn id="252" idx="2"/>
          </p:cNvCxnSpPr>
          <p:nvPr/>
        </p:nvCxnSpPr>
        <p:spPr>
          <a:xfrm flipV="1">
            <a:off x="6102785" y="1631617"/>
            <a:ext cx="1589990" cy="36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900CD316-6389-2C64-94B5-248460B6E23B}"/>
              </a:ext>
            </a:extLst>
          </p:cNvPr>
          <p:cNvCxnSpPr>
            <a:cxnSpLocks/>
            <a:stCxn id="217" idx="6"/>
            <a:endCxn id="253" idx="2"/>
          </p:cNvCxnSpPr>
          <p:nvPr/>
        </p:nvCxnSpPr>
        <p:spPr>
          <a:xfrm flipV="1">
            <a:off x="6102785" y="1988772"/>
            <a:ext cx="1589990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DB2922AB-155A-0656-FFED-C43704BDF57F}"/>
              </a:ext>
            </a:extLst>
          </p:cNvPr>
          <p:cNvCxnSpPr>
            <a:cxnSpLocks/>
            <a:stCxn id="217" idx="6"/>
            <a:endCxn id="254" idx="2"/>
          </p:cNvCxnSpPr>
          <p:nvPr/>
        </p:nvCxnSpPr>
        <p:spPr>
          <a:xfrm>
            <a:off x="6102785" y="1998793"/>
            <a:ext cx="1597911" cy="342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08413DB8-096C-32AE-2164-D9E3096E04AD}"/>
              </a:ext>
            </a:extLst>
          </p:cNvPr>
          <p:cNvCxnSpPr>
            <a:cxnSpLocks/>
            <a:stCxn id="218" idx="6"/>
            <a:endCxn id="252" idx="2"/>
          </p:cNvCxnSpPr>
          <p:nvPr/>
        </p:nvCxnSpPr>
        <p:spPr>
          <a:xfrm flipV="1">
            <a:off x="6110706" y="1631617"/>
            <a:ext cx="1582069" cy="719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44F221B1-5E9C-E1C8-825D-52337F25D23F}"/>
              </a:ext>
            </a:extLst>
          </p:cNvPr>
          <p:cNvCxnSpPr>
            <a:cxnSpLocks/>
            <a:stCxn id="218" idx="6"/>
            <a:endCxn id="253" idx="2"/>
          </p:cNvCxnSpPr>
          <p:nvPr/>
        </p:nvCxnSpPr>
        <p:spPr>
          <a:xfrm flipV="1">
            <a:off x="6110706" y="1988772"/>
            <a:ext cx="1582069" cy="362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78F55EB0-4BFB-DCF4-7E83-5D803BD84CAC}"/>
              </a:ext>
            </a:extLst>
          </p:cNvPr>
          <p:cNvCxnSpPr>
            <a:cxnSpLocks/>
            <a:stCxn id="218" idx="6"/>
            <a:endCxn id="254" idx="2"/>
          </p:cNvCxnSpPr>
          <p:nvPr/>
        </p:nvCxnSpPr>
        <p:spPr>
          <a:xfrm flipV="1">
            <a:off x="6110706" y="2341490"/>
            <a:ext cx="1589990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0FB0D52A-F6DF-9F85-E358-FA216CCC6613}"/>
              </a:ext>
            </a:extLst>
          </p:cNvPr>
          <p:cNvCxnSpPr>
            <a:cxnSpLocks/>
            <a:stCxn id="225" idx="6"/>
            <a:endCxn id="261" idx="2"/>
          </p:cNvCxnSpPr>
          <p:nvPr/>
        </p:nvCxnSpPr>
        <p:spPr>
          <a:xfrm flipV="1">
            <a:off x="6110706" y="4513791"/>
            <a:ext cx="1589990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0CC6E1C4-1094-93AA-2C28-782BAAB4498F}"/>
              </a:ext>
            </a:extLst>
          </p:cNvPr>
          <p:cNvCxnSpPr>
            <a:cxnSpLocks/>
            <a:stCxn id="225" idx="6"/>
            <a:endCxn id="262" idx="2"/>
          </p:cNvCxnSpPr>
          <p:nvPr/>
        </p:nvCxnSpPr>
        <p:spPr>
          <a:xfrm>
            <a:off x="6110706" y="4523812"/>
            <a:ext cx="1589990" cy="351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B53CB0FA-AE40-FE43-7A05-7640945CBF91}"/>
              </a:ext>
            </a:extLst>
          </p:cNvPr>
          <p:cNvCxnSpPr>
            <a:cxnSpLocks/>
            <a:stCxn id="226" idx="6"/>
            <a:endCxn id="261" idx="2"/>
          </p:cNvCxnSpPr>
          <p:nvPr/>
        </p:nvCxnSpPr>
        <p:spPr>
          <a:xfrm flipV="1">
            <a:off x="6110706" y="4513791"/>
            <a:ext cx="1589990" cy="371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CA56927-AA09-CE69-42BA-C8AC1DDB2D7D}"/>
              </a:ext>
            </a:extLst>
          </p:cNvPr>
          <p:cNvCxnSpPr>
            <a:cxnSpLocks/>
            <a:stCxn id="226" idx="6"/>
            <a:endCxn id="262" idx="2"/>
          </p:cNvCxnSpPr>
          <p:nvPr/>
        </p:nvCxnSpPr>
        <p:spPr>
          <a:xfrm flipV="1">
            <a:off x="6110706" y="4875287"/>
            <a:ext cx="1589990" cy="10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타원 287">
            <a:extLst>
              <a:ext uri="{FF2B5EF4-FFF2-40B4-BE49-F238E27FC236}">
                <a16:creationId xmlns:a16="http://schemas.microsoft.com/office/drawing/2014/main" id="{7A95B132-4E62-EA1D-E523-E4B58D078DB2}"/>
              </a:ext>
            </a:extLst>
          </p:cNvPr>
          <p:cNvSpPr/>
          <p:nvPr/>
        </p:nvSpPr>
        <p:spPr>
          <a:xfrm>
            <a:off x="8707188" y="22504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2130E4CB-8941-F6D6-B113-F79040CAF6E8}"/>
              </a:ext>
            </a:extLst>
          </p:cNvPr>
          <p:cNvSpPr/>
          <p:nvPr/>
        </p:nvSpPr>
        <p:spPr>
          <a:xfrm>
            <a:off x="8707188" y="260755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26412762-8B68-F491-84D1-BBEB88E5E12B}"/>
              </a:ext>
            </a:extLst>
          </p:cNvPr>
          <p:cNvSpPr/>
          <p:nvPr/>
        </p:nvSpPr>
        <p:spPr>
          <a:xfrm>
            <a:off x="8715109" y="29602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4A06409-C6C7-607B-60A2-7352758A0AF5}"/>
              </a:ext>
            </a:extLst>
          </p:cNvPr>
          <p:cNvSpPr/>
          <p:nvPr/>
        </p:nvSpPr>
        <p:spPr>
          <a:xfrm>
            <a:off x="8717593" y="406347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8A1BB69A-F274-93C5-10A7-809911403A3E}"/>
              </a:ext>
            </a:extLst>
          </p:cNvPr>
          <p:cNvSpPr/>
          <p:nvPr/>
        </p:nvSpPr>
        <p:spPr>
          <a:xfrm>
            <a:off x="8718470" y="33173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A9429A3A-959F-D983-670C-E8E0F28F91C6}"/>
              </a:ext>
            </a:extLst>
          </p:cNvPr>
          <p:cNvSpPr/>
          <p:nvPr/>
        </p:nvSpPr>
        <p:spPr>
          <a:xfrm>
            <a:off x="8726391" y="36700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1388720E-F8EF-A6AD-D2DF-7F9B802738B1}"/>
              </a:ext>
            </a:extLst>
          </p:cNvPr>
          <p:cNvCxnSpPr>
            <a:cxnSpLocks/>
            <a:stCxn id="252" idx="6"/>
            <a:endCxn id="288" idx="2"/>
          </p:cNvCxnSpPr>
          <p:nvPr/>
        </p:nvCxnSpPr>
        <p:spPr>
          <a:xfrm>
            <a:off x="7872775" y="1631617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6BB9978-42F5-7AC6-4C3F-FA70D53A9EB6}"/>
              </a:ext>
            </a:extLst>
          </p:cNvPr>
          <p:cNvCxnSpPr>
            <a:cxnSpLocks/>
            <a:stCxn id="252" idx="6"/>
            <a:endCxn id="289" idx="2"/>
          </p:cNvCxnSpPr>
          <p:nvPr/>
        </p:nvCxnSpPr>
        <p:spPr>
          <a:xfrm>
            <a:off x="7872775" y="1631617"/>
            <a:ext cx="834413" cy="1065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9DFBD957-2E24-94FF-2973-FF06930A6F21}"/>
              </a:ext>
            </a:extLst>
          </p:cNvPr>
          <p:cNvCxnSpPr>
            <a:cxnSpLocks/>
            <a:stCxn id="252" idx="6"/>
            <a:endCxn id="290" idx="2"/>
          </p:cNvCxnSpPr>
          <p:nvPr/>
        </p:nvCxnSpPr>
        <p:spPr>
          <a:xfrm>
            <a:off x="7872775" y="1631617"/>
            <a:ext cx="842334" cy="1418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5B4B54B9-8CCE-9D89-6429-70CE19B185D9}"/>
              </a:ext>
            </a:extLst>
          </p:cNvPr>
          <p:cNvCxnSpPr>
            <a:cxnSpLocks/>
            <a:stCxn id="252" idx="6"/>
            <a:endCxn id="292" idx="2"/>
          </p:cNvCxnSpPr>
          <p:nvPr/>
        </p:nvCxnSpPr>
        <p:spPr>
          <a:xfrm>
            <a:off x="7872775" y="1631617"/>
            <a:ext cx="845695" cy="1775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5CC8BACB-70D7-265B-6684-185E6DBF5A1E}"/>
              </a:ext>
            </a:extLst>
          </p:cNvPr>
          <p:cNvCxnSpPr>
            <a:cxnSpLocks/>
            <a:stCxn id="252" idx="6"/>
            <a:endCxn id="293" idx="2"/>
          </p:cNvCxnSpPr>
          <p:nvPr/>
        </p:nvCxnSpPr>
        <p:spPr>
          <a:xfrm>
            <a:off x="7872775" y="1631617"/>
            <a:ext cx="853616" cy="2128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6B829AD2-8040-EAE5-3C1C-A083BBEB227E}"/>
              </a:ext>
            </a:extLst>
          </p:cNvPr>
          <p:cNvCxnSpPr>
            <a:cxnSpLocks/>
            <a:stCxn id="252" idx="6"/>
          </p:cNvCxnSpPr>
          <p:nvPr/>
        </p:nvCxnSpPr>
        <p:spPr>
          <a:xfrm>
            <a:off x="7872775" y="1631617"/>
            <a:ext cx="834413" cy="2512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2064003-B6DF-BA0E-BE90-99BC158371ED}"/>
              </a:ext>
            </a:extLst>
          </p:cNvPr>
          <p:cNvCxnSpPr>
            <a:cxnSpLocks/>
            <a:stCxn id="253" idx="6"/>
            <a:endCxn id="288" idx="2"/>
          </p:cNvCxnSpPr>
          <p:nvPr/>
        </p:nvCxnSpPr>
        <p:spPr>
          <a:xfrm>
            <a:off x="7872775" y="1988772"/>
            <a:ext cx="834413" cy="351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E4DD9BA0-DF61-3FBE-37BC-B66A705A02F1}"/>
              </a:ext>
            </a:extLst>
          </p:cNvPr>
          <p:cNvCxnSpPr>
            <a:cxnSpLocks/>
            <a:stCxn id="253" idx="6"/>
            <a:endCxn id="289" idx="2"/>
          </p:cNvCxnSpPr>
          <p:nvPr/>
        </p:nvCxnSpPr>
        <p:spPr>
          <a:xfrm>
            <a:off x="7872775" y="1988772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CA11348E-305D-858A-1714-2641556EE17D}"/>
              </a:ext>
            </a:extLst>
          </p:cNvPr>
          <p:cNvCxnSpPr>
            <a:cxnSpLocks/>
            <a:stCxn id="253" idx="6"/>
            <a:endCxn id="290" idx="2"/>
          </p:cNvCxnSpPr>
          <p:nvPr/>
        </p:nvCxnSpPr>
        <p:spPr>
          <a:xfrm>
            <a:off x="7872775" y="1988772"/>
            <a:ext cx="842334" cy="1061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61895C53-0E83-010B-09D0-86F20DF4B21D}"/>
              </a:ext>
            </a:extLst>
          </p:cNvPr>
          <p:cNvCxnSpPr>
            <a:cxnSpLocks/>
            <a:stCxn id="253" idx="6"/>
            <a:endCxn id="292" idx="2"/>
          </p:cNvCxnSpPr>
          <p:nvPr/>
        </p:nvCxnSpPr>
        <p:spPr>
          <a:xfrm>
            <a:off x="7872775" y="1988772"/>
            <a:ext cx="845695" cy="1418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29CBFEC6-FA7C-560D-FA31-0B6F2057F1C3}"/>
              </a:ext>
            </a:extLst>
          </p:cNvPr>
          <p:cNvCxnSpPr>
            <a:cxnSpLocks/>
            <a:stCxn id="253" idx="6"/>
            <a:endCxn id="293" idx="2"/>
          </p:cNvCxnSpPr>
          <p:nvPr/>
        </p:nvCxnSpPr>
        <p:spPr>
          <a:xfrm>
            <a:off x="7872775" y="1988772"/>
            <a:ext cx="853616" cy="177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D03BFFAC-D918-B14F-8C44-290736B26A35}"/>
              </a:ext>
            </a:extLst>
          </p:cNvPr>
          <p:cNvCxnSpPr>
            <a:cxnSpLocks/>
            <a:stCxn id="253" idx="6"/>
            <a:endCxn id="291" idx="2"/>
          </p:cNvCxnSpPr>
          <p:nvPr/>
        </p:nvCxnSpPr>
        <p:spPr>
          <a:xfrm>
            <a:off x="7872775" y="1988772"/>
            <a:ext cx="844818" cy="2164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DEE77050-63F0-13C4-798E-20E2C71D74A5}"/>
              </a:ext>
            </a:extLst>
          </p:cNvPr>
          <p:cNvCxnSpPr>
            <a:cxnSpLocks/>
            <a:stCxn id="254" idx="6"/>
            <a:endCxn id="288" idx="2"/>
          </p:cNvCxnSpPr>
          <p:nvPr/>
        </p:nvCxnSpPr>
        <p:spPr>
          <a:xfrm flipV="1">
            <a:off x="7880696" y="2340401"/>
            <a:ext cx="826492" cy="1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B9705B3F-A26A-5271-16AA-B544BAC299D6}"/>
              </a:ext>
            </a:extLst>
          </p:cNvPr>
          <p:cNvCxnSpPr>
            <a:cxnSpLocks/>
            <a:stCxn id="254" idx="6"/>
            <a:endCxn id="289" idx="2"/>
          </p:cNvCxnSpPr>
          <p:nvPr/>
        </p:nvCxnSpPr>
        <p:spPr>
          <a:xfrm>
            <a:off x="7880696" y="2341490"/>
            <a:ext cx="826492" cy="356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2E66A4C-8EB5-CCDB-4AC6-BA376CA69D92}"/>
              </a:ext>
            </a:extLst>
          </p:cNvPr>
          <p:cNvCxnSpPr>
            <a:cxnSpLocks/>
            <a:stCxn id="254" idx="6"/>
            <a:endCxn id="290" idx="2"/>
          </p:cNvCxnSpPr>
          <p:nvPr/>
        </p:nvCxnSpPr>
        <p:spPr>
          <a:xfrm>
            <a:off x="7880696" y="2341490"/>
            <a:ext cx="834413" cy="708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2B315513-3E5A-B770-49A8-2BA24D3E28C2}"/>
              </a:ext>
            </a:extLst>
          </p:cNvPr>
          <p:cNvCxnSpPr>
            <a:cxnSpLocks/>
            <a:stCxn id="254" idx="6"/>
            <a:endCxn id="292" idx="2"/>
          </p:cNvCxnSpPr>
          <p:nvPr/>
        </p:nvCxnSpPr>
        <p:spPr>
          <a:xfrm>
            <a:off x="7880696" y="2341490"/>
            <a:ext cx="837774" cy="1065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19B4C184-D642-87D3-7B93-02D2C613F684}"/>
              </a:ext>
            </a:extLst>
          </p:cNvPr>
          <p:cNvCxnSpPr>
            <a:cxnSpLocks/>
            <a:stCxn id="254" idx="6"/>
            <a:endCxn id="293" idx="2"/>
          </p:cNvCxnSpPr>
          <p:nvPr/>
        </p:nvCxnSpPr>
        <p:spPr>
          <a:xfrm>
            <a:off x="7880696" y="2341490"/>
            <a:ext cx="845695" cy="1418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2EE7654E-F87D-03CE-37A7-659153387B28}"/>
              </a:ext>
            </a:extLst>
          </p:cNvPr>
          <p:cNvCxnSpPr>
            <a:cxnSpLocks/>
            <a:stCxn id="254" idx="6"/>
            <a:endCxn id="291" idx="2"/>
          </p:cNvCxnSpPr>
          <p:nvPr/>
        </p:nvCxnSpPr>
        <p:spPr>
          <a:xfrm>
            <a:off x="7880696" y="2341490"/>
            <a:ext cx="836897" cy="1811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DFE6EE9B-B740-B611-8BD9-DE1339EB9F56}"/>
              </a:ext>
            </a:extLst>
          </p:cNvPr>
          <p:cNvCxnSpPr>
            <a:cxnSpLocks/>
            <a:stCxn id="261" idx="6"/>
            <a:endCxn id="288" idx="2"/>
          </p:cNvCxnSpPr>
          <p:nvPr/>
        </p:nvCxnSpPr>
        <p:spPr>
          <a:xfrm flipV="1">
            <a:off x="7880696" y="2340401"/>
            <a:ext cx="826492" cy="2173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81E9BD2F-F5A5-BD81-BE49-ED08A9C38D02}"/>
              </a:ext>
            </a:extLst>
          </p:cNvPr>
          <p:cNvCxnSpPr>
            <a:cxnSpLocks/>
            <a:stCxn id="261" idx="6"/>
            <a:endCxn id="289" idx="2"/>
          </p:cNvCxnSpPr>
          <p:nvPr/>
        </p:nvCxnSpPr>
        <p:spPr>
          <a:xfrm flipV="1">
            <a:off x="7880696" y="2697556"/>
            <a:ext cx="826492" cy="1816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C99B6685-17C9-9667-3012-1986B151FA8E}"/>
              </a:ext>
            </a:extLst>
          </p:cNvPr>
          <p:cNvCxnSpPr>
            <a:cxnSpLocks/>
            <a:stCxn id="261" idx="6"/>
            <a:endCxn id="290" idx="2"/>
          </p:cNvCxnSpPr>
          <p:nvPr/>
        </p:nvCxnSpPr>
        <p:spPr>
          <a:xfrm flipV="1">
            <a:off x="7880696" y="3050274"/>
            <a:ext cx="834413" cy="1463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7A9CCBFE-2BE0-1217-6C77-6D4EC9085EE3}"/>
              </a:ext>
            </a:extLst>
          </p:cNvPr>
          <p:cNvCxnSpPr>
            <a:cxnSpLocks/>
            <a:stCxn id="261" idx="6"/>
            <a:endCxn id="292" idx="2"/>
          </p:cNvCxnSpPr>
          <p:nvPr/>
        </p:nvCxnSpPr>
        <p:spPr>
          <a:xfrm flipV="1">
            <a:off x="7880696" y="3407322"/>
            <a:ext cx="837774" cy="1106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8CBBDCB8-E1AA-E48B-3587-DA1FAA5A07CA}"/>
              </a:ext>
            </a:extLst>
          </p:cNvPr>
          <p:cNvCxnSpPr>
            <a:cxnSpLocks/>
            <a:stCxn id="261" idx="6"/>
            <a:endCxn id="293" idx="2"/>
          </p:cNvCxnSpPr>
          <p:nvPr/>
        </p:nvCxnSpPr>
        <p:spPr>
          <a:xfrm flipV="1">
            <a:off x="7880696" y="3760040"/>
            <a:ext cx="845695" cy="75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0B9FF01C-4158-2E26-1F84-38F177C9E545}"/>
              </a:ext>
            </a:extLst>
          </p:cNvPr>
          <p:cNvCxnSpPr>
            <a:cxnSpLocks/>
            <a:stCxn id="261" idx="6"/>
            <a:endCxn id="291" idx="2"/>
          </p:cNvCxnSpPr>
          <p:nvPr/>
        </p:nvCxnSpPr>
        <p:spPr>
          <a:xfrm flipV="1">
            <a:off x="7880696" y="4153477"/>
            <a:ext cx="836897" cy="360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8415B68E-5F0F-D175-1CA8-43AD31731BCD}"/>
              </a:ext>
            </a:extLst>
          </p:cNvPr>
          <p:cNvCxnSpPr>
            <a:cxnSpLocks/>
            <a:stCxn id="262" idx="6"/>
            <a:endCxn id="288" idx="2"/>
          </p:cNvCxnSpPr>
          <p:nvPr/>
        </p:nvCxnSpPr>
        <p:spPr>
          <a:xfrm flipV="1">
            <a:off x="7880696" y="2340401"/>
            <a:ext cx="826492" cy="2534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40B298F1-45F6-6F94-8D73-C39E74B9BB6A}"/>
              </a:ext>
            </a:extLst>
          </p:cNvPr>
          <p:cNvCxnSpPr>
            <a:cxnSpLocks/>
            <a:stCxn id="262" idx="6"/>
            <a:endCxn id="289" idx="2"/>
          </p:cNvCxnSpPr>
          <p:nvPr/>
        </p:nvCxnSpPr>
        <p:spPr>
          <a:xfrm flipV="1">
            <a:off x="7880696" y="2697556"/>
            <a:ext cx="826492" cy="2177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CEA1512B-8BC6-CCC3-9A55-7AF5BF06CCF1}"/>
              </a:ext>
            </a:extLst>
          </p:cNvPr>
          <p:cNvCxnSpPr>
            <a:cxnSpLocks/>
            <a:stCxn id="262" idx="6"/>
            <a:endCxn id="290" idx="2"/>
          </p:cNvCxnSpPr>
          <p:nvPr/>
        </p:nvCxnSpPr>
        <p:spPr>
          <a:xfrm flipV="1">
            <a:off x="7880696" y="3050274"/>
            <a:ext cx="834413" cy="1825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A19CB4D6-4480-76DD-02E5-7E3647A888AC}"/>
              </a:ext>
            </a:extLst>
          </p:cNvPr>
          <p:cNvCxnSpPr>
            <a:cxnSpLocks/>
            <a:stCxn id="262" idx="6"/>
            <a:endCxn id="292" idx="2"/>
          </p:cNvCxnSpPr>
          <p:nvPr/>
        </p:nvCxnSpPr>
        <p:spPr>
          <a:xfrm flipV="1">
            <a:off x="7880696" y="3407322"/>
            <a:ext cx="837774" cy="1467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A9F9EF6D-5115-3151-9130-E11F0966077C}"/>
              </a:ext>
            </a:extLst>
          </p:cNvPr>
          <p:cNvCxnSpPr>
            <a:cxnSpLocks/>
            <a:stCxn id="262" idx="6"/>
            <a:endCxn id="293" idx="2"/>
          </p:cNvCxnSpPr>
          <p:nvPr/>
        </p:nvCxnSpPr>
        <p:spPr>
          <a:xfrm flipV="1">
            <a:off x="7880696" y="3760040"/>
            <a:ext cx="845695" cy="1115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71B7DC8C-F15B-5B81-1792-FBCC3423C651}"/>
              </a:ext>
            </a:extLst>
          </p:cNvPr>
          <p:cNvCxnSpPr>
            <a:cxnSpLocks/>
            <a:stCxn id="262" idx="6"/>
            <a:endCxn id="291" idx="2"/>
          </p:cNvCxnSpPr>
          <p:nvPr/>
        </p:nvCxnSpPr>
        <p:spPr>
          <a:xfrm flipV="1">
            <a:off x="7880696" y="4153477"/>
            <a:ext cx="836897" cy="7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CA55F36B-B0C2-2525-1B50-97C6C4946FFA}"/>
              </a:ext>
            </a:extLst>
          </p:cNvPr>
          <p:cNvSpPr txBox="1"/>
          <p:nvPr/>
        </p:nvSpPr>
        <p:spPr>
          <a:xfrm>
            <a:off x="4615391" y="763420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1st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2C99AB7-D4DB-2E04-DB5D-302AC4624820}"/>
              </a:ext>
            </a:extLst>
          </p:cNvPr>
          <p:cNvSpPr txBox="1"/>
          <p:nvPr/>
        </p:nvSpPr>
        <p:spPr>
          <a:xfrm>
            <a:off x="5730565" y="740918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2nd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4B7BA85-9446-040F-CA3C-408E61BCD191}"/>
              </a:ext>
            </a:extLst>
          </p:cNvPr>
          <p:cNvSpPr txBox="1"/>
          <p:nvPr/>
        </p:nvSpPr>
        <p:spPr>
          <a:xfrm>
            <a:off x="7438634" y="759968"/>
            <a:ext cx="4911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7th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183AA66-1981-D2DE-2A6A-85B6BC5DECB1}"/>
              </a:ext>
            </a:extLst>
          </p:cNvPr>
          <p:cNvSpPr txBox="1"/>
          <p:nvPr/>
        </p:nvSpPr>
        <p:spPr>
          <a:xfrm>
            <a:off x="8431852" y="1428484"/>
            <a:ext cx="66364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</a:rPr>
              <a:t>o</a:t>
            </a: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utput</a:t>
            </a:r>
            <a:b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2FFEA55D-939E-70F3-8716-F29EEE93A8DA}"/>
              </a:ext>
            </a:extLst>
          </p:cNvPr>
          <p:cNvCxnSpPr>
            <a:cxnSpLocks/>
            <a:stCxn id="215" idx="6"/>
            <a:endCxn id="224" idx="3"/>
          </p:cNvCxnSpPr>
          <p:nvPr/>
        </p:nvCxnSpPr>
        <p:spPr>
          <a:xfrm flipV="1">
            <a:off x="4954924" y="4188302"/>
            <a:ext cx="1031495" cy="1058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8670D663-B4A7-85FE-91F5-C1341FE21AD2}"/>
              </a:ext>
            </a:extLst>
          </p:cNvPr>
          <p:cNvCxnSpPr>
            <a:cxnSpLocks/>
            <a:stCxn id="226" idx="6"/>
            <a:endCxn id="260" idx="3"/>
          </p:cNvCxnSpPr>
          <p:nvPr/>
        </p:nvCxnSpPr>
        <p:spPr>
          <a:xfrm flipV="1">
            <a:off x="6110706" y="4178281"/>
            <a:ext cx="1645703" cy="707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C5536D0F-298D-8A19-95E2-B44CA8D9DAC7}"/>
              </a:ext>
            </a:extLst>
          </p:cNvPr>
          <p:cNvCxnSpPr>
            <a:cxnSpLocks/>
            <a:stCxn id="225" idx="6"/>
            <a:endCxn id="260" idx="2"/>
          </p:cNvCxnSpPr>
          <p:nvPr/>
        </p:nvCxnSpPr>
        <p:spPr>
          <a:xfrm flipV="1">
            <a:off x="6110706" y="4153478"/>
            <a:ext cx="1635429" cy="370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5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4769370B-1461-3C4E-0F3D-3CB851BD7B7A}"/>
              </a:ext>
            </a:extLst>
          </p:cNvPr>
          <p:cNvGrpSpPr/>
          <p:nvPr/>
        </p:nvGrpSpPr>
        <p:grpSpPr>
          <a:xfrm>
            <a:off x="75318" y="487056"/>
            <a:ext cx="7245616" cy="4970757"/>
            <a:chOff x="75318" y="487056"/>
            <a:chExt cx="7245616" cy="4970757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4D363E0D-F87C-D5DE-E170-22271A1A0DAD}"/>
                </a:ext>
              </a:extLst>
            </p:cNvPr>
            <p:cNvCxnSpPr>
              <a:cxnSpLocks/>
            </p:cNvCxnSpPr>
            <p:nvPr/>
          </p:nvCxnSpPr>
          <p:spPr>
            <a:xfrm>
              <a:off x="1603248" y="1060704"/>
              <a:ext cx="0" cy="41513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A0E81EC-2B3A-0202-8851-7A3A9A08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28" y="1060704"/>
              <a:ext cx="1036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55E8648-CE8F-FFC8-131B-774D75F685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344" y="835152"/>
              <a:ext cx="755904" cy="225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811DB07-E18E-E11A-70E9-4F4E73AA1701}"/>
                </a:ext>
              </a:extLst>
            </p:cNvPr>
            <p:cNvSpPr/>
            <p:nvPr/>
          </p:nvSpPr>
          <p:spPr>
            <a:xfrm>
              <a:off x="1585248" y="104270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726BA2F-153F-E61E-2F92-E2F8D0732D8F}"/>
                </a:ext>
              </a:extLst>
            </p:cNvPr>
            <p:cNvSpPr/>
            <p:nvPr/>
          </p:nvSpPr>
          <p:spPr>
            <a:xfrm>
              <a:off x="1481138" y="11430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A9613A7-67FC-149D-D719-942D0878B0BD}"/>
                </a:ext>
              </a:extLst>
            </p:cNvPr>
            <p:cNvSpPr/>
            <p:nvPr/>
          </p:nvSpPr>
          <p:spPr>
            <a:xfrm>
              <a:off x="1225296" y="125025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D01CA8-EA2E-1D60-2D62-BC3162D45FAC}"/>
                </a:ext>
              </a:extLst>
            </p:cNvPr>
            <p:cNvSpPr/>
            <p:nvPr/>
          </p:nvSpPr>
          <p:spPr>
            <a:xfrm>
              <a:off x="811344" y="136207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A433595-7046-5820-2629-907FDB7566A7}"/>
                </a:ext>
              </a:extLst>
            </p:cNvPr>
            <p:cNvSpPr/>
            <p:nvPr/>
          </p:nvSpPr>
          <p:spPr>
            <a:xfrm>
              <a:off x="385763" y="14811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1693561-BB23-9D2C-AB22-02ADD41BBB37}"/>
                </a:ext>
              </a:extLst>
            </p:cNvPr>
            <p:cNvSpPr/>
            <p:nvPr/>
          </p:nvSpPr>
          <p:spPr>
            <a:xfrm>
              <a:off x="566928" y="15811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9A4C4B8-1A9B-C160-8665-CDFBCBDA71E5}"/>
                </a:ext>
              </a:extLst>
            </p:cNvPr>
            <p:cNvSpPr/>
            <p:nvPr/>
          </p:nvSpPr>
          <p:spPr>
            <a:xfrm>
              <a:off x="252412" y="170021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1C4454F-4D6D-43D9-5441-392F0F88EACA}"/>
                </a:ext>
              </a:extLst>
            </p:cNvPr>
            <p:cNvCxnSpPr>
              <a:cxnSpLocks/>
            </p:cNvCxnSpPr>
            <p:nvPr/>
          </p:nvCxnSpPr>
          <p:spPr>
            <a:xfrm>
              <a:off x="1481138" y="1165763"/>
              <a:ext cx="122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564F31B-299B-3A29-EEA4-2F67BF05C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914" y="1268945"/>
              <a:ext cx="350717" cy="3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91B9AB8-BB39-287A-7C8D-EE79F0A01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567" y="1380075"/>
              <a:ext cx="776681" cy="7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BD4AE5-F230-4D18-E40B-E0DCE81D8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569" y="1481138"/>
              <a:ext cx="1202153" cy="19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C6187C-DFDB-DE74-22EE-F769BDFF8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641" y="1599150"/>
              <a:ext cx="1023081" cy="61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07A1066-6064-91F0-7A76-7DC4095C5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412" y="1707636"/>
              <a:ext cx="1332836" cy="15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F996683-622B-C98F-4C8D-FABA18EE05A3}"/>
                </a:ext>
              </a:extLst>
            </p:cNvPr>
            <p:cNvSpPr/>
            <p:nvPr/>
          </p:nvSpPr>
          <p:spPr>
            <a:xfrm>
              <a:off x="764661" y="18078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590364-FED0-D074-0A4E-4889F70D6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5" y="1824666"/>
              <a:ext cx="831723" cy="7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7D7CAE3-F108-9090-1601-CE57F6725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914" y="1930160"/>
              <a:ext cx="346860" cy="39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4FE4BD6-CCB1-2A42-CD2C-6710520A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2048217"/>
              <a:ext cx="3589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DD78F0C-35D6-3502-E3D9-7A94564C0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3248" y="2166274"/>
              <a:ext cx="787527" cy="2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D5F0EA9-B78F-29E0-AE54-E9B135056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57" y="2277702"/>
              <a:ext cx="171642" cy="2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4252F78-83F5-D7C8-5241-E6F016EBCFC2}"/>
                </a:ext>
              </a:extLst>
            </p:cNvPr>
            <p:cNvCxnSpPr>
              <a:cxnSpLocks/>
            </p:cNvCxnSpPr>
            <p:nvPr/>
          </p:nvCxnSpPr>
          <p:spPr>
            <a:xfrm>
              <a:off x="1195670" y="2394542"/>
              <a:ext cx="41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9B3DD55-4A9B-D9FF-D544-0C7CFD1E07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645" y="2512599"/>
              <a:ext cx="600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4B1702C-D28F-A29B-7683-E7AD1EF11034}"/>
                </a:ext>
              </a:extLst>
            </p:cNvPr>
            <p:cNvSpPr/>
            <p:nvPr/>
          </p:nvSpPr>
          <p:spPr>
            <a:xfrm>
              <a:off x="1235764" y="190971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2A5470F-FF09-114A-88A8-3A1318105376}"/>
                </a:ext>
              </a:extLst>
            </p:cNvPr>
            <p:cNvSpPr/>
            <p:nvPr/>
          </p:nvSpPr>
          <p:spPr>
            <a:xfrm>
              <a:off x="1944151" y="203021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E45182E-3E24-4CCE-1DC0-BD13D90D63ED}"/>
                </a:ext>
              </a:extLst>
            </p:cNvPr>
            <p:cNvSpPr/>
            <p:nvPr/>
          </p:nvSpPr>
          <p:spPr>
            <a:xfrm>
              <a:off x="2375161" y="214827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746694D-80C2-325D-2C78-B10B3A26058A}"/>
                </a:ext>
              </a:extLst>
            </p:cNvPr>
            <p:cNvSpPr/>
            <p:nvPr/>
          </p:nvSpPr>
          <p:spPr>
            <a:xfrm>
              <a:off x="1764699" y="224841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0440252-3A23-87E9-1253-AE5AE810644B}"/>
                </a:ext>
              </a:extLst>
            </p:cNvPr>
            <p:cNvSpPr/>
            <p:nvPr/>
          </p:nvSpPr>
          <p:spPr>
            <a:xfrm>
              <a:off x="1158095" y="23750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69E4FA1-2C18-B516-0DDB-438D43534B21}"/>
                </a:ext>
              </a:extLst>
            </p:cNvPr>
            <p:cNvSpPr/>
            <p:nvPr/>
          </p:nvSpPr>
          <p:spPr>
            <a:xfrm>
              <a:off x="992995" y="24945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8D6CC3F-412A-0847-0FAE-163A1752F54D}"/>
                </a:ext>
              </a:extLst>
            </p:cNvPr>
            <p:cNvCxnSpPr>
              <a:cxnSpLocks/>
            </p:cNvCxnSpPr>
            <p:nvPr/>
          </p:nvCxnSpPr>
          <p:spPr>
            <a:xfrm>
              <a:off x="1357313" y="263166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EF5F8D2-2F43-B133-A18D-7F2FD54DF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834" y="2741199"/>
              <a:ext cx="1928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784D4C9-5EBC-E52B-19B6-64BCFE46D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239" y="2865024"/>
              <a:ext cx="89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0E3A805-10EE-D2F6-C7CF-09B59890A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034" y="2960274"/>
              <a:ext cx="89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4679C69-D897-5FF0-6E2E-EF7C6E3649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193" y="3060287"/>
              <a:ext cx="645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010033F-4096-A6F3-C9FE-290725692B39}"/>
                </a:ext>
              </a:extLst>
            </p:cNvPr>
            <p:cNvSpPr/>
            <p:nvPr/>
          </p:nvSpPr>
          <p:spPr>
            <a:xfrm>
              <a:off x="1355404" y="26108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51C6988-41DD-1EF7-C7F4-269A5C6FC251}"/>
                </a:ext>
              </a:extLst>
            </p:cNvPr>
            <p:cNvSpPr/>
            <p:nvPr/>
          </p:nvSpPr>
          <p:spPr>
            <a:xfrm>
              <a:off x="1772982" y="27231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F66F76B-4FDE-3A20-425F-9D1403C972F2}"/>
                </a:ext>
              </a:extLst>
            </p:cNvPr>
            <p:cNvSpPr/>
            <p:nvPr/>
          </p:nvSpPr>
          <p:spPr>
            <a:xfrm>
              <a:off x="1688115" y="284397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93B543D-3C2A-B641-E7B3-8A048D31596A}"/>
                </a:ext>
              </a:extLst>
            </p:cNvPr>
            <p:cNvSpPr/>
            <p:nvPr/>
          </p:nvSpPr>
          <p:spPr>
            <a:xfrm>
              <a:off x="1504708" y="293857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899DFA7-3FB2-0C2A-A715-CF64300632C9}"/>
                </a:ext>
              </a:extLst>
            </p:cNvPr>
            <p:cNvSpPr/>
            <p:nvPr/>
          </p:nvSpPr>
          <p:spPr>
            <a:xfrm>
              <a:off x="1522708" y="30423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221E2E4-2AA3-6FD3-D1FA-2D1ED3F95091}"/>
                </a:ext>
              </a:extLst>
            </p:cNvPr>
            <p:cNvSpPr/>
            <p:nvPr/>
          </p:nvSpPr>
          <p:spPr>
            <a:xfrm>
              <a:off x="1574673" y="315544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7B0E86E-D529-B3BC-7130-21BF6998548E}"/>
                </a:ext>
              </a:extLst>
            </p:cNvPr>
            <p:cNvSpPr/>
            <p:nvPr/>
          </p:nvSpPr>
          <p:spPr>
            <a:xfrm>
              <a:off x="1611789" y="32766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BE9F88D-9FDF-94BE-9D2E-E1312CF523D1}"/>
                </a:ext>
              </a:extLst>
            </p:cNvPr>
            <p:cNvSpPr/>
            <p:nvPr/>
          </p:nvSpPr>
          <p:spPr>
            <a:xfrm>
              <a:off x="1570705" y="33930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F646AC4-1100-D854-141D-90E663528D9B}"/>
                </a:ext>
              </a:extLst>
            </p:cNvPr>
            <p:cNvSpPr/>
            <p:nvPr/>
          </p:nvSpPr>
          <p:spPr>
            <a:xfrm>
              <a:off x="1611789" y="353794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8A5E845-52BA-5794-C166-11759ECB1518}"/>
                </a:ext>
              </a:extLst>
            </p:cNvPr>
            <p:cNvCxnSpPr>
              <a:cxnSpLocks/>
            </p:cNvCxnSpPr>
            <p:nvPr/>
          </p:nvCxnSpPr>
          <p:spPr>
            <a:xfrm>
              <a:off x="1499138" y="3655600"/>
              <a:ext cx="104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0C66DE-61DC-F480-213D-9F505E22C1BB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38" y="375561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24FEA61-F3B4-820A-224F-338A663CE6FE}"/>
                </a:ext>
              </a:extLst>
            </p:cNvPr>
            <p:cNvCxnSpPr>
              <a:cxnSpLocks/>
            </p:cNvCxnSpPr>
            <p:nvPr/>
          </p:nvCxnSpPr>
          <p:spPr>
            <a:xfrm>
              <a:off x="1253764" y="3860387"/>
              <a:ext cx="356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FB69E7C-6D4F-B3B3-AEDD-9DE8AB773FA7}"/>
                </a:ext>
              </a:extLst>
            </p:cNvPr>
            <p:cNvCxnSpPr>
              <a:cxnSpLocks/>
            </p:cNvCxnSpPr>
            <p:nvPr/>
          </p:nvCxnSpPr>
          <p:spPr>
            <a:xfrm>
              <a:off x="1361026" y="396516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80B0FAE-8EA4-AB1C-8263-AF63AF9032A0}"/>
                </a:ext>
              </a:extLst>
            </p:cNvPr>
            <p:cNvCxnSpPr>
              <a:cxnSpLocks/>
            </p:cNvCxnSpPr>
            <p:nvPr/>
          </p:nvCxnSpPr>
          <p:spPr>
            <a:xfrm>
              <a:off x="1478371" y="4060412"/>
              <a:ext cx="1323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7E8B254-2E09-3D50-4738-FB4F91AF2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165187"/>
              <a:ext cx="936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AF4EDB0-95B9-662F-21BE-69F255134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279487"/>
              <a:ext cx="1697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A7DFA66-EC21-5F6C-0CED-A45326C71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393787"/>
              <a:ext cx="44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89D059B-39DA-E4EA-B9B7-0F7A9FBD113A}"/>
                </a:ext>
              </a:extLst>
            </p:cNvPr>
            <p:cNvCxnSpPr>
              <a:cxnSpLocks/>
            </p:cNvCxnSpPr>
            <p:nvPr/>
          </p:nvCxnSpPr>
          <p:spPr>
            <a:xfrm>
              <a:off x="1517138" y="4498562"/>
              <a:ext cx="842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487879F-2D6C-4A49-D0EF-8083CA267FC4}"/>
                </a:ext>
              </a:extLst>
            </p:cNvPr>
            <p:cNvCxnSpPr>
              <a:cxnSpLocks/>
            </p:cNvCxnSpPr>
            <p:nvPr/>
          </p:nvCxnSpPr>
          <p:spPr>
            <a:xfrm>
              <a:off x="1551193" y="4617625"/>
              <a:ext cx="594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32D2C57-744F-2826-4282-D397B3A3F4AF}"/>
                </a:ext>
              </a:extLst>
            </p:cNvPr>
            <p:cNvSpPr/>
            <p:nvPr/>
          </p:nvSpPr>
          <p:spPr>
            <a:xfrm>
              <a:off x="1473619" y="36393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8A803B7-3780-7E52-1ADB-DBBFC7248FAE}"/>
                </a:ext>
              </a:extLst>
            </p:cNvPr>
            <p:cNvSpPr/>
            <p:nvPr/>
          </p:nvSpPr>
          <p:spPr>
            <a:xfrm>
              <a:off x="1344672" y="37376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CDE7175-7E30-BB5F-AFE5-1C555395AB6E}"/>
                </a:ext>
              </a:extLst>
            </p:cNvPr>
            <p:cNvSpPr/>
            <p:nvPr/>
          </p:nvSpPr>
          <p:spPr>
            <a:xfrm>
              <a:off x="1235764" y="38423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C1B1E23-9B9A-AAB8-0A59-2D62785E5C62}"/>
                </a:ext>
              </a:extLst>
            </p:cNvPr>
            <p:cNvSpPr/>
            <p:nvPr/>
          </p:nvSpPr>
          <p:spPr>
            <a:xfrm>
              <a:off x="1344672" y="394615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926AC5B-73E4-5D7C-A3F4-B629B0C10C0C}"/>
                </a:ext>
              </a:extLst>
            </p:cNvPr>
            <p:cNvSpPr/>
            <p:nvPr/>
          </p:nvSpPr>
          <p:spPr>
            <a:xfrm>
              <a:off x="1469705" y="40424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8E97466-EE07-DFF3-535C-9E130B6FB9C5}"/>
                </a:ext>
              </a:extLst>
            </p:cNvPr>
            <p:cNvSpPr/>
            <p:nvPr/>
          </p:nvSpPr>
          <p:spPr>
            <a:xfrm>
              <a:off x="1674878" y="41441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9FB8554-C6C1-E89C-DB23-73D16A7C9D9B}"/>
                </a:ext>
              </a:extLst>
            </p:cNvPr>
            <p:cNvSpPr/>
            <p:nvPr/>
          </p:nvSpPr>
          <p:spPr>
            <a:xfrm>
              <a:off x="1760744" y="426148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5B21955-EC32-5782-04B2-31267CEAF734}"/>
                </a:ext>
              </a:extLst>
            </p:cNvPr>
            <p:cNvSpPr/>
            <p:nvPr/>
          </p:nvSpPr>
          <p:spPr>
            <a:xfrm>
              <a:off x="1635792" y="43757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8DAF258-E298-3D61-F37E-76466959BAA0}"/>
                </a:ext>
              </a:extLst>
            </p:cNvPr>
            <p:cNvSpPr/>
            <p:nvPr/>
          </p:nvSpPr>
          <p:spPr>
            <a:xfrm>
              <a:off x="1507062" y="44817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F021992-32D5-ED77-C904-66D488A4E92E}"/>
                </a:ext>
              </a:extLst>
            </p:cNvPr>
            <p:cNvSpPr/>
            <p:nvPr/>
          </p:nvSpPr>
          <p:spPr>
            <a:xfrm>
              <a:off x="1536382" y="459857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BC7D067-2558-5CB7-7CA2-D8F3FC2F26D3}"/>
                </a:ext>
              </a:extLst>
            </p:cNvPr>
            <p:cNvSpPr/>
            <p:nvPr/>
          </p:nvSpPr>
          <p:spPr>
            <a:xfrm>
              <a:off x="1607834" y="47000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D0DEE26-D99D-1A77-CC11-D1B7C2C4C56B}"/>
                </a:ext>
              </a:extLst>
            </p:cNvPr>
            <p:cNvSpPr/>
            <p:nvPr/>
          </p:nvSpPr>
          <p:spPr>
            <a:xfrm>
              <a:off x="1558708" y="482822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C73DA19-51E3-C3C5-C253-88468BF6964B}"/>
                </a:ext>
              </a:extLst>
            </p:cNvPr>
            <p:cNvSpPr/>
            <p:nvPr/>
          </p:nvSpPr>
          <p:spPr>
            <a:xfrm>
              <a:off x="1588462" y="49652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EE9EFF5-E61C-B3F2-29AE-9E525750C455}"/>
                </a:ext>
              </a:extLst>
            </p:cNvPr>
            <p:cNvCxnSpPr>
              <a:stCxn id="7" idx="0"/>
              <a:endCxn id="8" idx="7"/>
            </p:cNvCxnSpPr>
            <p:nvPr/>
          </p:nvCxnSpPr>
          <p:spPr>
            <a:xfrm flipH="1">
              <a:off x="1511866" y="1042703"/>
              <a:ext cx="91382" cy="105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0AA0A73-997D-8DF4-CFA1-238F50081312}"/>
                </a:ext>
              </a:extLst>
            </p:cNvPr>
            <p:cNvCxnSpPr>
              <a:cxnSpLocks/>
              <a:stCxn id="8" idx="6"/>
              <a:endCxn id="9" idx="6"/>
            </p:cNvCxnSpPr>
            <p:nvPr/>
          </p:nvCxnSpPr>
          <p:spPr>
            <a:xfrm flipH="1">
              <a:off x="1261296" y="1161000"/>
              <a:ext cx="255842" cy="107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FE88396-F036-433C-625F-9EFB569475AA}"/>
                </a:ext>
              </a:extLst>
            </p:cNvPr>
            <p:cNvCxnSpPr>
              <a:cxnSpLocks/>
              <a:stCxn id="9" idx="6"/>
              <a:endCxn id="10" idx="7"/>
            </p:cNvCxnSpPr>
            <p:nvPr/>
          </p:nvCxnSpPr>
          <p:spPr>
            <a:xfrm flipH="1">
              <a:off x="842072" y="1268256"/>
              <a:ext cx="419224" cy="990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0BAB692-8CDC-9350-8420-6D87F94362F2}"/>
                </a:ext>
              </a:extLst>
            </p:cNvPr>
            <p:cNvCxnSpPr>
              <a:cxnSpLocks/>
              <a:stCxn id="10" idx="2"/>
              <a:endCxn id="11" idx="2"/>
            </p:cNvCxnSpPr>
            <p:nvPr/>
          </p:nvCxnSpPr>
          <p:spPr>
            <a:xfrm flipH="1">
              <a:off x="385763" y="1380075"/>
              <a:ext cx="425581" cy="11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2A49AFD-1BE8-BC83-9720-DB56AD82288E}"/>
                </a:ext>
              </a:extLst>
            </p:cNvPr>
            <p:cNvCxnSpPr>
              <a:cxnSpLocks/>
              <a:stCxn id="11" idx="2"/>
              <a:endCxn id="12" idx="1"/>
            </p:cNvCxnSpPr>
            <p:nvPr/>
          </p:nvCxnSpPr>
          <p:spPr>
            <a:xfrm>
              <a:off x="385763" y="1499138"/>
              <a:ext cx="186437" cy="872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C6C2558-DE71-DFE7-8C37-ED620CE0F1C3}"/>
                </a:ext>
              </a:extLst>
            </p:cNvPr>
            <p:cNvCxnSpPr>
              <a:cxnSpLocks/>
              <a:stCxn id="13" idx="2"/>
              <a:endCxn id="20" idx="2"/>
            </p:cNvCxnSpPr>
            <p:nvPr/>
          </p:nvCxnSpPr>
          <p:spPr>
            <a:xfrm>
              <a:off x="252412" y="1718211"/>
              <a:ext cx="512249" cy="107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36B79F2-25F1-104B-23D0-3AC3382DDF52}"/>
                </a:ext>
              </a:extLst>
            </p:cNvPr>
            <p:cNvCxnSpPr>
              <a:cxnSpLocks/>
              <a:stCxn id="12" idx="2"/>
              <a:endCxn id="13" idx="7"/>
            </p:cNvCxnSpPr>
            <p:nvPr/>
          </p:nvCxnSpPr>
          <p:spPr>
            <a:xfrm flipH="1">
              <a:off x="283140" y="1599150"/>
              <a:ext cx="283788" cy="1063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0E48E54-2748-73E5-BA36-A64CE6C73397}"/>
                </a:ext>
              </a:extLst>
            </p:cNvPr>
            <p:cNvCxnSpPr>
              <a:cxnSpLocks/>
              <a:stCxn id="20" idx="5"/>
              <a:endCxn id="28" idx="2"/>
            </p:cNvCxnSpPr>
            <p:nvPr/>
          </p:nvCxnSpPr>
          <p:spPr>
            <a:xfrm>
              <a:off x="795389" y="1838562"/>
              <a:ext cx="440375" cy="891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16F6B6E-D42A-1CA4-EEDB-EE7727E1312B}"/>
                </a:ext>
              </a:extLst>
            </p:cNvPr>
            <p:cNvCxnSpPr>
              <a:cxnSpLocks/>
              <a:stCxn id="28" idx="4"/>
              <a:endCxn id="29" idx="1"/>
            </p:cNvCxnSpPr>
            <p:nvPr/>
          </p:nvCxnSpPr>
          <p:spPr>
            <a:xfrm>
              <a:off x="1253764" y="1945711"/>
              <a:ext cx="695659" cy="897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E16BDB3-3A07-32BC-502B-D049347F9A83}"/>
                </a:ext>
              </a:extLst>
            </p:cNvPr>
            <p:cNvCxnSpPr>
              <a:cxnSpLocks/>
              <a:stCxn id="29" idx="6"/>
              <a:endCxn id="30" idx="1"/>
            </p:cNvCxnSpPr>
            <p:nvPr/>
          </p:nvCxnSpPr>
          <p:spPr>
            <a:xfrm>
              <a:off x="1980151" y="2048217"/>
              <a:ext cx="400282" cy="1053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F9690F1-19F4-5020-2732-9094E7B0F7C4}"/>
                </a:ext>
              </a:extLst>
            </p:cNvPr>
            <p:cNvCxnSpPr>
              <a:cxnSpLocks/>
              <a:stCxn id="30" idx="3"/>
              <a:endCxn id="31" idx="6"/>
            </p:cNvCxnSpPr>
            <p:nvPr/>
          </p:nvCxnSpPr>
          <p:spPr>
            <a:xfrm flipH="1">
              <a:off x="1800699" y="2179002"/>
              <a:ext cx="579734" cy="87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4AB465E-4511-EE7B-083F-F78E315B4B1D}"/>
                </a:ext>
              </a:extLst>
            </p:cNvPr>
            <p:cNvCxnSpPr>
              <a:cxnSpLocks/>
              <a:stCxn id="31" idx="3"/>
              <a:endCxn id="32" idx="2"/>
            </p:cNvCxnSpPr>
            <p:nvPr/>
          </p:nvCxnSpPr>
          <p:spPr>
            <a:xfrm flipH="1">
              <a:off x="1158095" y="2279147"/>
              <a:ext cx="611876" cy="11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C9B6FCE5-244B-C265-4CD5-35846F5ACFAF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1010995" y="2393050"/>
              <a:ext cx="147100" cy="101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AE3538C-2101-AF52-168B-9EC463AEF91A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1007517" y="2517831"/>
              <a:ext cx="347887" cy="111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74EB820-02B2-4C00-78EC-00A37F2F0324}"/>
                </a:ext>
              </a:extLst>
            </p:cNvPr>
            <p:cNvCxnSpPr>
              <a:cxnSpLocks/>
              <a:stCxn id="39" idx="2"/>
              <a:endCxn id="40" idx="1"/>
            </p:cNvCxnSpPr>
            <p:nvPr/>
          </p:nvCxnSpPr>
          <p:spPr>
            <a:xfrm>
              <a:off x="1355404" y="2628850"/>
              <a:ext cx="422850" cy="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3C499C8-A4D6-3E31-A7D9-574E157114E2}"/>
                </a:ext>
              </a:extLst>
            </p:cNvPr>
            <p:cNvCxnSpPr>
              <a:cxnSpLocks/>
              <a:stCxn id="40" idx="6"/>
              <a:endCxn id="41" idx="7"/>
            </p:cNvCxnSpPr>
            <p:nvPr/>
          </p:nvCxnSpPr>
          <p:spPr>
            <a:xfrm flipH="1">
              <a:off x="1718843" y="2741199"/>
              <a:ext cx="90139" cy="108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6778F11-5044-3834-D86F-C94ACB53F461}"/>
                </a:ext>
              </a:extLst>
            </p:cNvPr>
            <p:cNvCxnSpPr>
              <a:cxnSpLocks/>
              <a:stCxn id="7" idx="6"/>
              <a:endCxn id="90" idx="1"/>
            </p:cNvCxnSpPr>
            <p:nvPr/>
          </p:nvCxnSpPr>
          <p:spPr>
            <a:xfrm>
              <a:off x="1621248" y="1060703"/>
              <a:ext cx="1005715" cy="469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147E027-782D-B0E3-0928-CAAAEBFFFD44}"/>
                </a:ext>
              </a:extLst>
            </p:cNvPr>
            <p:cNvCxnSpPr>
              <a:cxnSpLocks/>
              <a:stCxn id="8" idx="1"/>
              <a:endCxn id="91" idx="1"/>
            </p:cNvCxnSpPr>
            <p:nvPr/>
          </p:nvCxnSpPr>
          <p:spPr>
            <a:xfrm>
              <a:off x="1486410" y="1148272"/>
              <a:ext cx="1132013" cy="791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B7144196-86FC-A5BD-CF54-5D264357F6F4}"/>
                </a:ext>
              </a:extLst>
            </p:cNvPr>
            <p:cNvCxnSpPr>
              <a:cxnSpLocks/>
              <a:stCxn id="9" idx="3"/>
              <a:endCxn id="92" idx="1"/>
            </p:cNvCxnSpPr>
            <p:nvPr/>
          </p:nvCxnSpPr>
          <p:spPr>
            <a:xfrm>
              <a:off x="1230568" y="1280984"/>
              <a:ext cx="1421745" cy="104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A0690FC-4CF5-E6B9-30F6-74952998108D}"/>
                    </a:ext>
                  </a:extLst>
                </p:cNvPr>
                <p:cNvSpPr txBox="1"/>
                <p:nvPr/>
              </p:nvSpPr>
              <p:spPr>
                <a:xfrm>
                  <a:off x="2626963" y="1391884"/>
                  <a:ext cx="793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A0690FC-4CF5-E6B9-30F6-749529981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963" y="1391884"/>
                  <a:ext cx="79335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180B9B8-5010-B9C3-62D6-A7CDBBB2B835}"/>
                    </a:ext>
                  </a:extLst>
                </p:cNvPr>
                <p:cNvSpPr txBox="1"/>
                <p:nvPr/>
              </p:nvSpPr>
              <p:spPr>
                <a:xfrm>
                  <a:off x="2618423" y="1800814"/>
                  <a:ext cx="793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180B9B8-5010-B9C3-62D6-A7CDBBB2B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423" y="1800814"/>
                  <a:ext cx="79335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699A06B-BC2E-966C-00F9-77AFCE09363C}"/>
                    </a:ext>
                  </a:extLst>
                </p:cNvPr>
                <p:cNvSpPr txBox="1"/>
                <p:nvPr/>
              </p:nvSpPr>
              <p:spPr>
                <a:xfrm>
                  <a:off x="2652313" y="2184235"/>
                  <a:ext cx="793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699A06B-BC2E-966C-00F9-77AFCE093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13" y="2184235"/>
                  <a:ext cx="79335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8BA92C9-1A12-7451-B80C-B60EC4ACBA8B}"/>
                    </a:ext>
                  </a:extLst>
                </p:cNvPr>
                <p:cNvSpPr txBox="1"/>
                <p:nvPr/>
              </p:nvSpPr>
              <p:spPr>
                <a:xfrm>
                  <a:off x="2617365" y="4750506"/>
                  <a:ext cx="921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8BA92C9-1A12-7451-B80C-B60EC4ACB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65" y="4750506"/>
                  <a:ext cx="92159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60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A1BFDAF-CA88-A620-001F-4CD9562F993E}"/>
                    </a:ext>
                  </a:extLst>
                </p:cNvPr>
                <p:cNvSpPr txBox="1"/>
                <p:nvPr/>
              </p:nvSpPr>
              <p:spPr>
                <a:xfrm>
                  <a:off x="2626963" y="5180814"/>
                  <a:ext cx="921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A1BFDAF-CA88-A620-001F-4CD9562F9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963" y="5180814"/>
                  <a:ext cx="921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3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1703008-6BE1-AD87-D034-2351A4A76440}"/>
                </a:ext>
              </a:extLst>
            </p:cNvPr>
            <p:cNvSpPr/>
            <p:nvPr/>
          </p:nvSpPr>
          <p:spPr>
            <a:xfrm>
              <a:off x="2980023" y="277381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05FE1E-63AC-891D-AF94-2FAB06E4CFEB}"/>
                </a:ext>
              </a:extLst>
            </p:cNvPr>
            <p:cNvSpPr/>
            <p:nvPr/>
          </p:nvSpPr>
          <p:spPr>
            <a:xfrm>
              <a:off x="2980023" y="304444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CFC3704-EF7D-E0F4-7F94-BC6B9E6B9E3C}"/>
                </a:ext>
              </a:extLst>
            </p:cNvPr>
            <p:cNvSpPr/>
            <p:nvPr/>
          </p:nvSpPr>
          <p:spPr>
            <a:xfrm>
              <a:off x="2980023" y="331167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99E0A6A-544D-B177-26FB-42DDB3509B31}"/>
                </a:ext>
              </a:extLst>
            </p:cNvPr>
            <p:cNvSpPr/>
            <p:nvPr/>
          </p:nvSpPr>
          <p:spPr>
            <a:xfrm>
              <a:off x="2980022" y="3585445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480C89E-2E8E-BC39-B65C-7FDEBA2C2302}"/>
                </a:ext>
              </a:extLst>
            </p:cNvPr>
            <p:cNvSpPr/>
            <p:nvPr/>
          </p:nvSpPr>
          <p:spPr>
            <a:xfrm>
              <a:off x="2980022" y="385978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A1CFBBC-BA1F-DF22-9F70-D7668179BE72}"/>
                </a:ext>
              </a:extLst>
            </p:cNvPr>
            <p:cNvSpPr/>
            <p:nvPr/>
          </p:nvSpPr>
          <p:spPr>
            <a:xfrm>
              <a:off x="2980022" y="412863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B6C645C5-8B53-C362-11E7-1A622101B411}"/>
                </a:ext>
              </a:extLst>
            </p:cNvPr>
            <p:cNvSpPr/>
            <p:nvPr/>
          </p:nvSpPr>
          <p:spPr>
            <a:xfrm>
              <a:off x="2980022" y="4399424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6C319E1-0266-955F-A209-389CF2B4E36E}"/>
                    </a:ext>
                  </a:extLst>
                </p:cNvPr>
                <p:cNvSpPr txBox="1"/>
                <p:nvPr/>
              </p:nvSpPr>
              <p:spPr>
                <a:xfrm>
                  <a:off x="801155" y="487056"/>
                  <a:ext cx="550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𝑅𝑒𝑎𝑙</m:t>
                        </m:r>
                      </m:oMath>
                    </m:oMathPara>
                  </a14:m>
                  <a:endParaRPr lang="en-US" altLang="ko-K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6C319E1-0266-955F-A209-389CF2B4E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5" y="487056"/>
                  <a:ext cx="55072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692" r="-6593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A579225-2652-D98C-C71C-0F13ACB87A6A}"/>
                    </a:ext>
                  </a:extLst>
                </p:cNvPr>
                <p:cNvSpPr txBox="1"/>
                <p:nvPr/>
              </p:nvSpPr>
              <p:spPr>
                <a:xfrm>
                  <a:off x="75318" y="748156"/>
                  <a:ext cx="6371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𝐼𝑚𝑎𝑔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A579225-2652-D98C-C71C-0F13ACB87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8" y="748156"/>
                  <a:ext cx="63716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r="-9524" b="-3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7344774-4CF4-6E90-FA31-8BF66EA8A424}"/>
                </a:ext>
              </a:extLst>
            </p:cNvPr>
            <p:cNvCxnSpPr>
              <a:cxnSpLocks/>
              <a:stCxn id="41" idx="3"/>
              <a:endCxn id="42" idx="7"/>
            </p:cNvCxnSpPr>
            <p:nvPr/>
          </p:nvCxnSpPr>
          <p:spPr>
            <a:xfrm flipH="1">
              <a:off x="1535436" y="2874701"/>
              <a:ext cx="157951" cy="6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1B06924-0653-2876-0531-0B2594385642}"/>
                </a:ext>
              </a:extLst>
            </p:cNvPr>
            <p:cNvCxnSpPr>
              <a:cxnSpLocks/>
              <a:stCxn id="42" idx="4"/>
              <a:endCxn id="43" idx="4"/>
            </p:cNvCxnSpPr>
            <p:nvPr/>
          </p:nvCxnSpPr>
          <p:spPr>
            <a:xfrm>
              <a:off x="1522708" y="2974573"/>
              <a:ext cx="18000" cy="103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5E15DAF-4749-105D-FFC6-B8E7DD174764}"/>
                </a:ext>
              </a:extLst>
            </p:cNvPr>
            <p:cNvCxnSpPr>
              <a:cxnSpLocks/>
              <a:stCxn id="43" idx="1"/>
              <a:endCxn id="44" idx="5"/>
            </p:cNvCxnSpPr>
            <p:nvPr/>
          </p:nvCxnSpPr>
          <p:spPr>
            <a:xfrm>
              <a:off x="1527980" y="3047610"/>
              <a:ext cx="77421" cy="138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891F6F5-1DF9-D86B-1DB5-2CCC465402D8}"/>
                </a:ext>
              </a:extLst>
            </p:cNvPr>
            <p:cNvCxnSpPr>
              <a:cxnSpLocks/>
              <a:stCxn id="44" idx="1"/>
              <a:endCxn id="45" idx="4"/>
            </p:cNvCxnSpPr>
            <p:nvPr/>
          </p:nvCxnSpPr>
          <p:spPr>
            <a:xfrm>
              <a:off x="1579945" y="3160714"/>
              <a:ext cx="49844" cy="151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BC7B0649-1121-4C30-363B-59B624C8D617}"/>
                </a:ext>
              </a:extLst>
            </p:cNvPr>
            <p:cNvCxnSpPr>
              <a:cxnSpLocks/>
              <a:stCxn id="45" idx="0"/>
              <a:endCxn id="46" idx="3"/>
            </p:cNvCxnSpPr>
            <p:nvPr/>
          </p:nvCxnSpPr>
          <p:spPr>
            <a:xfrm flipH="1">
              <a:off x="1575977" y="3276699"/>
              <a:ext cx="53812" cy="147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A9F1245-EDFD-83EA-F231-97C0F3827605}"/>
                </a:ext>
              </a:extLst>
            </p:cNvPr>
            <p:cNvCxnSpPr>
              <a:cxnSpLocks/>
              <a:stCxn id="46" idx="1"/>
              <a:endCxn id="47" idx="4"/>
            </p:cNvCxnSpPr>
            <p:nvPr/>
          </p:nvCxnSpPr>
          <p:spPr>
            <a:xfrm>
              <a:off x="1575977" y="3398272"/>
              <a:ext cx="53812" cy="175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637E1B7-4117-1C0B-76FC-CD4CE6DBE413}"/>
                </a:ext>
              </a:extLst>
            </p:cNvPr>
            <p:cNvCxnSpPr>
              <a:cxnSpLocks/>
              <a:stCxn id="47" idx="7"/>
              <a:endCxn id="58" idx="3"/>
            </p:cNvCxnSpPr>
            <p:nvPr/>
          </p:nvCxnSpPr>
          <p:spPr>
            <a:xfrm flipH="1">
              <a:off x="1478891" y="3543221"/>
              <a:ext cx="163626" cy="126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C2A6CA8-7FD0-F3CB-7C21-F15E6A6EBB9F}"/>
                </a:ext>
              </a:extLst>
            </p:cNvPr>
            <p:cNvCxnSpPr>
              <a:cxnSpLocks/>
              <a:stCxn id="58" idx="7"/>
              <a:endCxn id="59" idx="3"/>
            </p:cNvCxnSpPr>
            <p:nvPr/>
          </p:nvCxnSpPr>
          <p:spPr>
            <a:xfrm flipH="1">
              <a:off x="1349944" y="3644584"/>
              <a:ext cx="154403" cy="123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C1080733-1824-7D0A-D5A8-AA790BBDAD7E}"/>
                </a:ext>
              </a:extLst>
            </p:cNvPr>
            <p:cNvCxnSpPr>
              <a:cxnSpLocks/>
              <a:stCxn id="59" idx="7"/>
              <a:endCxn id="60" idx="3"/>
            </p:cNvCxnSpPr>
            <p:nvPr/>
          </p:nvCxnSpPr>
          <p:spPr>
            <a:xfrm flipH="1">
              <a:off x="1241036" y="3742884"/>
              <a:ext cx="134364" cy="1302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E2D76FA-8CF1-93BE-8C85-E60B275BA16B}"/>
                </a:ext>
              </a:extLst>
            </p:cNvPr>
            <p:cNvCxnSpPr>
              <a:cxnSpLocks/>
              <a:stCxn id="60" idx="2"/>
              <a:endCxn id="61" idx="5"/>
            </p:cNvCxnSpPr>
            <p:nvPr/>
          </p:nvCxnSpPr>
          <p:spPr>
            <a:xfrm>
              <a:off x="1235764" y="3860387"/>
              <a:ext cx="139636" cy="1164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401D256-2C60-5910-3CE9-EC6E441BE493}"/>
                </a:ext>
              </a:extLst>
            </p:cNvPr>
            <p:cNvCxnSpPr>
              <a:cxnSpLocks/>
              <a:stCxn id="61" idx="1"/>
              <a:endCxn id="62" idx="5"/>
            </p:cNvCxnSpPr>
            <p:nvPr/>
          </p:nvCxnSpPr>
          <p:spPr>
            <a:xfrm>
              <a:off x="1349944" y="3951424"/>
              <a:ext cx="150489" cy="1217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873A899-27B5-20D5-21E8-BCAC3695B859}"/>
                </a:ext>
              </a:extLst>
            </p:cNvPr>
            <p:cNvCxnSpPr>
              <a:cxnSpLocks/>
              <a:stCxn id="62" idx="2"/>
              <a:endCxn id="63" idx="5"/>
            </p:cNvCxnSpPr>
            <p:nvPr/>
          </p:nvCxnSpPr>
          <p:spPr>
            <a:xfrm>
              <a:off x="1469705" y="4060412"/>
              <a:ext cx="235901" cy="114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BEFF862-7128-AE3D-6FF4-162FC3BD8072}"/>
                </a:ext>
              </a:extLst>
            </p:cNvPr>
            <p:cNvCxnSpPr>
              <a:cxnSpLocks/>
              <a:stCxn id="63" idx="1"/>
              <a:endCxn id="64" idx="5"/>
            </p:cNvCxnSpPr>
            <p:nvPr/>
          </p:nvCxnSpPr>
          <p:spPr>
            <a:xfrm>
              <a:off x="1680150" y="4149410"/>
              <a:ext cx="111322" cy="142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377B38F-E0D7-B00D-01A1-C72A0ABA8697}"/>
                </a:ext>
              </a:extLst>
            </p:cNvPr>
            <p:cNvCxnSpPr>
              <a:cxnSpLocks/>
              <a:stCxn id="64" idx="7"/>
              <a:endCxn id="65" idx="3"/>
            </p:cNvCxnSpPr>
            <p:nvPr/>
          </p:nvCxnSpPr>
          <p:spPr>
            <a:xfrm flipH="1">
              <a:off x="1641064" y="4266752"/>
              <a:ext cx="150408" cy="139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3B9E6C2-EEDC-84FB-03B8-807D879D5396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H="1">
              <a:off x="1512334" y="4381059"/>
              <a:ext cx="154186" cy="131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B5C8BAD3-70DF-D558-0C5E-4FA3FBDA26E3}"/>
                </a:ext>
              </a:extLst>
            </p:cNvPr>
            <p:cNvCxnSpPr>
              <a:cxnSpLocks/>
              <a:stCxn id="66" idx="1"/>
              <a:endCxn id="67" idx="4"/>
            </p:cNvCxnSpPr>
            <p:nvPr/>
          </p:nvCxnSpPr>
          <p:spPr>
            <a:xfrm>
              <a:off x="1512334" y="4486993"/>
              <a:ext cx="42048" cy="1475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125E25F6-9ABA-A5C7-8CA2-21CBE0F46307}"/>
                </a:ext>
              </a:extLst>
            </p:cNvPr>
            <p:cNvCxnSpPr>
              <a:cxnSpLocks/>
              <a:stCxn id="67" idx="1"/>
              <a:endCxn id="68" idx="5"/>
            </p:cNvCxnSpPr>
            <p:nvPr/>
          </p:nvCxnSpPr>
          <p:spPr>
            <a:xfrm>
              <a:off x="1541654" y="4603846"/>
              <a:ext cx="96908" cy="126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68D82AB-1F05-B550-CCB9-9623B4DF1919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H="1">
              <a:off x="1576708" y="4707137"/>
              <a:ext cx="51097" cy="1570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2E13440-6C70-50A1-0221-4B4BC382CE07}"/>
                </a:ext>
              </a:extLst>
            </p:cNvPr>
            <p:cNvCxnSpPr>
              <a:cxnSpLocks/>
              <a:stCxn id="69" idx="0"/>
              <a:endCxn id="70" idx="5"/>
            </p:cNvCxnSpPr>
            <p:nvPr/>
          </p:nvCxnSpPr>
          <p:spPr>
            <a:xfrm>
              <a:off x="1576708" y="4828225"/>
              <a:ext cx="42482" cy="167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FEB6012-94F9-B16A-E443-6F6EF030C445}"/>
                </a:ext>
              </a:extLst>
            </p:cNvPr>
            <p:cNvCxnSpPr>
              <a:cxnSpLocks/>
              <a:stCxn id="70" idx="1"/>
              <a:endCxn id="94" idx="1"/>
            </p:cNvCxnSpPr>
            <p:nvPr/>
          </p:nvCxnSpPr>
          <p:spPr>
            <a:xfrm>
              <a:off x="1593734" y="4970559"/>
              <a:ext cx="1033229" cy="348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A5D9A26-2DF3-6DCF-8E03-E80F436AEE9E}"/>
                </a:ext>
              </a:extLst>
            </p:cNvPr>
            <p:cNvCxnSpPr>
              <a:cxnSpLocks/>
              <a:stCxn id="69" idx="2"/>
              <a:endCxn id="93" idx="1"/>
            </p:cNvCxnSpPr>
            <p:nvPr/>
          </p:nvCxnSpPr>
          <p:spPr>
            <a:xfrm>
              <a:off x="1558708" y="4846225"/>
              <a:ext cx="1058657" cy="427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정육면체 124">
              <a:extLst>
                <a:ext uri="{FF2B5EF4-FFF2-40B4-BE49-F238E27FC236}">
                  <a16:creationId xmlns:a16="http://schemas.microsoft.com/office/drawing/2014/main" id="{96797E14-1DF9-06BF-72CB-B71439DFB491}"/>
                </a:ext>
              </a:extLst>
            </p:cNvPr>
            <p:cNvSpPr/>
            <p:nvPr/>
          </p:nvSpPr>
          <p:spPr>
            <a:xfrm>
              <a:off x="3570039" y="1341525"/>
              <a:ext cx="754872" cy="3970499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A65F3CD-C0A0-1725-01B4-F4D63704E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116" y="1347686"/>
              <a:ext cx="188718" cy="188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57CB58A-06E7-BEDD-8E2C-B795B9B13896}"/>
                </a:ext>
              </a:extLst>
            </p:cNvPr>
            <p:cNvCxnSpPr>
              <a:cxnSpLocks/>
              <a:stCxn id="125" idx="1"/>
              <a:endCxn id="125" idx="3"/>
            </p:cNvCxnSpPr>
            <p:nvPr/>
          </p:nvCxnSpPr>
          <p:spPr>
            <a:xfrm>
              <a:off x="3853116" y="1530243"/>
              <a:ext cx="0" cy="37817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B75F45B-6C05-CBCF-4F66-462EAC68BE4F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42" y="1803308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F751E18-FA42-5841-B796-73DC354F1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4376" y="1655383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38F8FC1-EB13-D355-07B6-33BC11FF1967}"/>
                </a:ext>
              </a:extLst>
            </p:cNvPr>
            <p:cNvSpPr/>
            <p:nvPr/>
          </p:nvSpPr>
          <p:spPr>
            <a:xfrm>
              <a:off x="3630516" y="157014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9B882A5D-2D8D-6DE1-2023-ACE4516804E0}"/>
                </a:ext>
              </a:extLst>
            </p:cNvPr>
            <p:cNvCxnSpPr>
              <a:cxnSpLocks/>
            </p:cNvCxnSpPr>
            <p:nvPr/>
          </p:nvCxnSpPr>
          <p:spPr>
            <a:xfrm>
              <a:off x="3576191" y="2079649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59E66501-E57D-AD49-811A-8B168BEB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825" y="1931724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BF66F7F-1D58-9DF2-B6DC-BB55E587A66C}"/>
                </a:ext>
              </a:extLst>
            </p:cNvPr>
            <p:cNvSpPr/>
            <p:nvPr/>
          </p:nvSpPr>
          <p:spPr>
            <a:xfrm>
              <a:off x="3628965" y="184648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6A4CE32-ECE2-E0D0-6188-FA0068347A39}"/>
                </a:ext>
              </a:extLst>
            </p:cNvPr>
            <p:cNvCxnSpPr>
              <a:cxnSpLocks/>
            </p:cNvCxnSpPr>
            <p:nvPr/>
          </p:nvCxnSpPr>
          <p:spPr>
            <a:xfrm>
              <a:off x="3576191" y="2367154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69DE43C8-B559-4F6B-91FA-B3A15D784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825" y="2219229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47B4D75-8808-58AF-A373-452CDF27780F}"/>
                </a:ext>
              </a:extLst>
            </p:cNvPr>
            <p:cNvSpPr/>
            <p:nvPr/>
          </p:nvSpPr>
          <p:spPr>
            <a:xfrm>
              <a:off x="3628965" y="213399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52DDCE-84EA-4825-41F9-57445A52712A}"/>
                </a:ext>
              </a:extLst>
            </p:cNvPr>
            <p:cNvSpPr/>
            <p:nvPr/>
          </p:nvSpPr>
          <p:spPr>
            <a:xfrm>
              <a:off x="3818680" y="2708745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D6CE6F9-9BEF-DB54-1F71-99FA05694D95}"/>
                </a:ext>
              </a:extLst>
            </p:cNvPr>
            <p:cNvSpPr/>
            <p:nvPr/>
          </p:nvSpPr>
          <p:spPr>
            <a:xfrm>
              <a:off x="3818680" y="297936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1CC65E2-47DE-78EF-E7AF-2EEDBC75E91C}"/>
                </a:ext>
              </a:extLst>
            </p:cNvPr>
            <p:cNvSpPr/>
            <p:nvPr/>
          </p:nvSpPr>
          <p:spPr>
            <a:xfrm>
              <a:off x="3818680" y="324659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8927D74-7A2F-A411-7EF3-7D507F8B1F8A}"/>
                </a:ext>
              </a:extLst>
            </p:cNvPr>
            <p:cNvSpPr/>
            <p:nvPr/>
          </p:nvSpPr>
          <p:spPr>
            <a:xfrm>
              <a:off x="3818679" y="352037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11E6646-B15C-FD56-60C5-626B01175BA9}"/>
                </a:ext>
              </a:extLst>
            </p:cNvPr>
            <p:cNvSpPr/>
            <p:nvPr/>
          </p:nvSpPr>
          <p:spPr>
            <a:xfrm>
              <a:off x="3818679" y="379471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4F916D07-F628-BDBE-1631-F310BE0E61B3}"/>
                </a:ext>
              </a:extLst>
            </p:cNvPr>
            <p:cNvSpPr/>
            <p:nvPr/>
          </p:nvSpPr>
          <p:spPr>
            <a:xfrm>
              <a:off x="3818679" y="40635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8E18D54-38F6-5015-1192-297CC4F81CE2}"/>
                </a:ext>
              </a:extLst>
            </p:cNvPr>
            <p:cNvSpPr/>
            <p:nvPr/>
          </p:nvSpPr>
          <p:spPr>
            <a:xfrm>
              <a:off x="3818679" y="433435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571CD4AD-62E1-80C3-9DF5-93E681CABA19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52" y="4758153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3F0C9AB3-1B1A-50E8-28BE-9D645D11C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486" y="4610228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42B62FF-D091-B4E8-3ABE-A27A8A4E2D4C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01" y="5034494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ED058B2-ECC3-3B39-5BBA-9C7544DF7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935" y="4886569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AD9AE8E-F243-D2CC-A023-ED66B1B62375}"/>
                </a:ext>
              </a:extLst>
            </p:cNvPr>
            <p:cNvSpPr/>
            <p:nvPr/>
          </p:nvSpPr>
          <p:spPr>
            <a:xfrm>
              <a:off x="3623075" y="480133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DB12142-946F-C10C-3C1C-5CED77E6DD72}"/>
                </a:ext>
              </a:extLst>
            </p:cNvPr>
            <p:cNvSpPr/>
            <p:nvPr/>
          </p:nvSpPr>
          <p:spPr>
            <a:xfrm>
              <a:off x="3623075" y="508883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37CCF23-FF0C-0638-3954-B2BC77C7EC1D}"/>
                </a:ext>
              </a:extLst>
            </p:cNvPr>
            <p:cNvSpPr/>
            <p:nvPr/>
          </p:nvSpPr>
          <p:spPr>
            <a:xfrm>
              <a:off x="3897233" y="480133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502A3D9-90BD-A5DB-2958-98F071A26774}"/>
                </a:ext>
              </a:extLst>
            </p:cNvPr>
            <p:cNvSpPr/>
            <p:nvPr/>
          </p:nvSpPr>
          <p:spPr>
            <a:xfrm>
              <a:off x="3897233" y="508883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8B5C016-9B53-2A8E-2673-3017DC81DD58}"/>
                </a:ext>
              </a:extLst>
            </p:cNvPr>
            <p:cNvSpPr/>
            <p:nvPr/>
          </p:nvSpPr>
          <p:spPr>
            <a:xfrm>
              <a:off x="4775617" y="13716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527EE54-CEAD-8302-C832-B3A393FBBD88}"/>
                </a:ext>
              </a:extLst>
            </p:cNvPr>
            <p:cNvSpPr/>
            <p:nvPr/>
          </p:nvSpPr>
          <p:spPr>
            <a:xfrm>
              <a:off x="4775617" y="17287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AAA04C6-F4A8-09CE-5A06-348008ABB830}"/>
                </a:ext>
              </a:extLst>
            </p:cNvPr>
            <p:cNvSpPr/>
            <p:nvPr/>
          </p:nvSpPr>
          <p:spPr>
            <a:xfrm>
              <a:off x="4783538" y="208151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64C9C4A-BB7D-125D-A006-4C7E767E6659}"/>
                </a:ext>
              </a:extLst>
            </p:cNvPr>
            <p:cNvSpPr/>
            <p:nvPr/>
          </p:nvSpPr>
          <p:spPr>
            <a:xfrm>
              <a:off x="4828978" y="259344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C752D105-7D2B-74E0-ECE5-6A674DABE535}"/>
                </a:ext>
              </a:extLst>
            </p:cNvPr>
            <p:cNvSpPr/>
            <p:nvPr/>
          </p:nvSpPr>
          <p:spPr>
            <a:xfrm>
              <a:off x="4828978" y="286245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4CB7BA0-4149-D9BE-2CD7-662C8486A3C9}"/>
                </a:ext>
              </a:extLst>
            </p:cNvPr>
            <p:cNvSpPr/>
            <p:nvPr/>
          </p:nvSpPr>
          <p:spPr>
            <a:xfrm>
              <a:off x="4828978" y="313307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9A2B23F1-42A0-EC10-C85A-3F9266BE04D7}"/>
                </a:ext>
              </a:extLst>
            </p:cNvPr>
            <p:cNvSpPr/>
            <p:nvPr/>
          </p:nvSpPr>
          <p:spPr>
            <a:xfrm>
              <a:off x="4828978" y="340030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901BB2E-FA19-72D5-C19F-499E28796AB1}"/>
                </a:ext>
              </a:extLst>
            </p:cNvPr>
            <p:cNvSpPr/>
            <p:nvPr/>
          </p:nvSpPr>
          <p:spPr>
            <a:xfrm>
              <a:off x="4828977" y="367408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738FEE9-C181-7A95-F1DF-1C469D5B709B}"/>
                </a:ext>
              </a:extLst>
            </p:cNvPr>
            <p:cNvSpPr/>
            <p:nvPr/>
          </p:nvSpPr>
          <p:spPr>
            <a:xfrm>
              <a:off x="4828977" y="394842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928B61B5-88A9-B38C-F5B8-88CB5E0EE65C}"/>
                </a:ext>
              </a:extLst>
            </p:cNvPr>
            <p:cNvSpPr/>
            <p:nvPr/>
          </p:nvSpPr>
          <p:spPr>
            <a:xfrm>
              <a:off x="4828977" y="421726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76B54613-18A6-88C5-A24E-707A37048775}"/>
                </a:ext>
              </a:extLst>
            </p:cNvPr>
            <p:cNvSpPr/>
            <p:nvPr/>
          </p:nvSpPr>
          <p:spPr>
            <a:xfrm>
              <a:off x="4828977" y="44880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4464862-EBC8-87CA-5F46-F15ACE6AB3D7}"/>
                </a:ext>
              </a:extLst>
            </p:cNvPr>
            <p:cNvSpPr/>
            <p:nvPr/>
          </p:nvSpPr>
          <p:spPr>
            <a:xfrm>
              <a:off x="4775617" y="47953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25C9812-26F6-DFBF-E243-67631EE64486}"/>
                </a:ext>
              </a:extLst>
            </p:cNvPr>
            <p:cNvSpPr/>
            <p:nvPr/>
          </p:nvSpPr>
          <p:spPr>
            <a:xfrm>
              <a:off x="4775617" y="515680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4B25FC79-CD81-AE67-861F-DB971B5647E7}"/>
                </a:ext>
              </a:extLst>
            </p:cNvPr>
            <p:cNvCxnSpPr>
              <a:stCxn id="130" idx="6"/>
              <a:endCxn id="152" idx="2"/>
            </p:cNvCxnSpPr>
            <p:nvPr/>
          </p:nvCxnSpPr>
          <p:spPr>
            <a:xfrm flipV="1">
              <a:off x="3810516" y="1461638"/>
              <a:ext cx="965101" cy="198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F21B6AC8-E8CC-0A84-B581-F2FB5976A7D8}"/>
                </a:ext>
              </a:extLst>
            </p:cNvPr>
            <p:cNvCxnSpPr>
              <a:cxnSpLocks/>
              <a:endCxn id="152" idx="2"/>
            </p:cNvCxnSpPr>
            <p:nvPr/>
          </p:nvCxnSpPr>
          <p:spPr>
            <a:xfrm flipV="1">
              <a:off x="4083885" y="1461638"/>
              <a:ext cx="691732" cy="1937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D15F3CE8-A5CE-8457-1062-6A1475B9A94C}"/>
                </a:ext>
              </a:extLst>
            </p:cNvPr>
            <p:cNvCxnSpPr>
              <a:cxnSpLocks/>
              <a:stCxn id="185" idx="6"/>
              <a:endCxn id="152" idx="2"/>
            </p:cNvCxnSpPr>
            <p:nvPr/>
          </p:nvCxnSpPr>
          <p:spPr>
            <a:xfrm flipV="1">
              <a:off x="4083123" y="1461638"/>
              <a:ext cx="692494" cy="474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9D4DA122-82F0-8231-F577-DC07A3FC9BF1}"/>
                </a:ext>
              </a:extLst>
            </p:cNvPr>
            <p:cNvCxnSpPr>
              <a:cxnSpLocks/>
              <a:stCxn id="133" idx="6"/>
              <a:endCxn id="152" idx="2"/>
            </p:cNvCxnSpPr>
            <p:nvPr/>
          </p:nvCxnSpPr>
          <p:spPr>
            <a:xfrm flipV="1">
              <a:off x="3808965" y="1461638"/>
              <a:ext cx="966652" cy="474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F1B3C462-0F40-46BA-9C92-DA2E77356AA3}"/>
                </a:ext>
              </a:extLst>
            </p:cNvPr>
            <p:cNvCxnSpPr>
              <a:cxnSpLocks/>
              <a:stCxn id="186" idx="6"/>
              <a:endCxn id="152" idx="2"/>
            </p:cNvCxnSpPr>
            <p:nvPr/>
          </p:nvCxnSpPr>
          <p:spPr>
            <a:xfrm flipV="1">
              <a:off x="4083123" y="1461638"/>
              <a:ext cx="692494" cy="762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FA4829D2-15E8-8179-3841-7E0C7FFC3AF7}"/>
                </a:ext>
              </a:extLst>
            </p:cNvPr>
            <p:cNvCxnSpPr>
              <a:cxnSpLocks/>
              <a:stCxn id="136" idx="6"/>
              <a:endCxn id="152" idx="2"/>
            </p:cNvCxnSpPr>
            <p:nvPr/>
          </p:nvCxnSpPr>
          <p:spPr>
            <a:xfrm flipV="1">
              <a:off x="3808965" y="1461638"/>
              <a:ext cx="966652" cy="762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BC13FB57-0BE5-D076-D6C5-E6FD4804D2E8}"/>
                </a:ext>
              </a:extLst>
            </p:cNvPr>
            <p:cNvSpPr/>
            <p:nvPr/>
          </p:nvSpPr>
          <p:spPr>
            <a:xfrm>
              <a:off x="4775617" y="47953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68A83F4-06C0-2923-4D4C-311A03D08B73}"/>
                </a:ext>
              </a:extLst>
            </p:cNvPr>
            <p:cNvSpPr/>
            <p:nvPr/>
          </p:nvSpPr>
          <p:spPr>
            <a:xfrm>
              <a:off x="3903885" y="15745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B7D72BA-6E09-26B8-FD82-AE7462EEA3C5}"/>
                </a:ext>
              </a:extLst>
            </p:cNvPr>
            <p:cNvCxnSpPr>
              <a:cxnSpLocks/>
              <a:stCxn id="133" idx="6"/>
              <a:endCxn id="153" idx="2"/>
            </p:cNvCxnSpPr>
            <p:nvPr/>
          </p:nvCxnSpPr>
          <p:spPr>
            <a:xfrm flipV="1">
              <a:off x="3808965" y="1818793"/>
              <a:ext cx="966652" cy="117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31C7677F-8539-70ED-4C04-07657B7E0012}"/>
                </a:ext>
              </a:extLst>
            </p:cNvPr>
            <p:cNvCxnSpPr>
              <a:cxnSpLocks/>
              <a:stCxn id="185" idx="6"/>
              <a:endCxn id="153" idx="2"/>
            </p:cNvCxnSpPr>
            <p:nvPr/>
          </p:nvCxnSpPr>
          <p:spPr>
            <a:xfrm flipV="1">
              <a:off x="4083123" y="1818793"/>
              <a:ext cx="692494" cy="117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C072D05E-25D8-2662-D565-A5D451583C1F}"/>
                </a:ext>
              </a:extLst>
            </p:cNvPr>
            <p:cNvCxnSpPr>
              <a:cxnSpLocks/>
              <a:stCxn id="136" idx="6"/>
              <a:endCxn id="153" idx="2"/>
            </p:cNvCxnSpPr>
            <p:nvPr/>
          </p:nvCxnSpPr>
          <p:spPr>
            <a:xfrm flipV="1">
              <a:off x="3808965" y="1818793"/>
              <a:ext cx="966652" cy="4051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01FFE6B0-F352-26D5-48E8-26E7D55F5BFB}"/>
                </a:ext>
              </a:extLst>
            </p:cNvPr>
            <p:cNvCxnSpPr>
              <a:cxnSpLocks/>
              <a:stCxn id="186" idx="6"/>
              <a:endCxn id="153" idx="2"/>
            </p:cNvCxnSpPr>
            <p:nvPr/>
          </p:nvCxnSpPr>
          <p:spPr>
            <a:xfrm flipV="1">
              <a:off x="4083123" y="1818793"/>
              <a:ext cx="692494" cy="4051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FF0638D-1629-8780-28A3-9FF705BCB0C1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 flipV="1">
              <a:off x="3740150" y="1818793"/>
              <a:ext cx="1035467" cy="6758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39E7B8BE-F7F9-E5E4-3ACA-FFB69C2A1B7C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 flipV="1">
              <a:off x="3994150" y="1818793"/>
              <a:ext cx="781467" cy="6758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2FE08F09-BBE9-9078-CE74-7637647D5EEA}"/>
                </a:ext>
              </a:extLst>
            </p:cNvPr>
            <p:cNvCxnSpPr>
              <a:cxnSpLocks/>
              <a:stCxn id="136" idx="6"/>
              <a:endCxn id="154" idx="2"/>
            </p:cNvCxnSpPr>
            <p:nvPr/>
          </p:nvCxnSpPr>
          <p:spPr>
            <a:xfrm flipV="1">
              <a:off x="3808965" y="2171511"/>
              <a:ext cx="974573" cy="5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A857D73C-C9A3-2820-D45B-F10DC530C8AD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4083885" y="2171511"/>
              <a:ext cx="699653" cy="47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3132A92A-A279-8F16-D180-C5313B21191D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3994150" y="2171511"/>
              <a:ext cx="789388" cy="3230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79D84C9B-89BB-1FE3-4458-7334765E9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150" y="2179002"/>
              <a:ext cx="1035467" cy="3155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8FCCFDAD-6CBD-F911-24B3-1A436DFF0916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3740150" y="2171511"/>
              <a:ext cx="1043388" cy="5696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01F8C5BA-69A2-0FC0-120F-E09D782B0E97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4041834" y="2171511"/>
              <a:ext cx="741704" cy="537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0573A4A-6E8C-775D-D596-406FE67D377B}"/>
                </a:ext>
              </a:extLst>
            </p:cNvPr>
            <p:cNvSpPr/>
            <p:nvPr/>
          </p:nvSpPr>
          <p:spPr>
            <a:xfrm>
              <a:off x="3903123" y="184648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796E5EC-8865-1428-F402-218425F7BF3E}"/>
                </a:ext>
              </a:extLst>
            </p:cNvPr>
            <p:cNvSpPr/>
            <p:nvPr/>
          </p:nvSpPr>
          <p:spPr>
            <a:xfrm>
              <a:off x="3903123" y="213399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2BB54F5B-0ED5-FF2B-E5F6-4BF265936D19}"/>
                </a:ext>
              </a:extLst>
            </p:cNvPr>
            <p:cNvCxnSpPr>
              <a:cxnSpLocks/>
              <a:stCxn id="149" idx="6"/>
              <a:endCxn id="164" idx="2"/>
            </p:cNvCxnSpPr>
            <p:nvPr/>
          </p:nvCxnSpPr>
          <p:spPr>
            <a:xfrm>
              <a:off x="3803075" y="5178837"/>
              <a:ext cx="972542" cy="67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604ABF9B-9348-4238-5961-E4B2FF643D5E}"/>
                </a:ext>
              </a:extLst>
            </p:cNvPr>
            <p:cNvCxnSpPr>
              <a:cxnSpLocks/>
              <a:stCxn id="151" idx="6"/>
              <a:endCxn id="164" idx="2"/>
            </p:cNvCxnSpPr>
            <p:nvPr/>
          </p:nvCxnSpPr>
          <p:spPr>
            <a:xfrm>
              <a:off x="4077233" y="5178837"/>
              <a:ext cx="698384" cy="67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B9E28990-E7E3-007A-F0DB-3404237AB837}"/>
                </a:ext>
              </a:extLst>
            </p:cNvPr>
            <p:cNvCxnSpPr>
              <a:cxnSpLocks/>
              <a:stCxn id="148" idx="6"/>
              <a:endCxn id="164" idx="2"/>
            </p:cNvCxnSpPr>
            <p:nvPr/>
          </p:nvCxnSpPr>
          <p:spPr>
            <a:xfrm>
              <a:off x="3803075" y="4891332"/>
              <a:ext cx="972542" cy="355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AC6A5C95-0C5D-277C-A78C-C3F3D5BBB0C6}"/>
                </a:ext>
              </a:extLst>
            </p:cNvPr>
            <p:cNvCxnSpPr>
              <a:cxnSpLocks/>
              <a:stCxn id="150" idx="6"/>
              <a:endCxn id="164" idx="2"/>
            </p:cNvCxnSpPr>
            <p:nvPr/>
          </p:nvCxnSpPr>
          <p:spPr>
            <a:xfrm>
              <a:off x="4077233" y="4891332"/>
              <a:ext cx="698384" cy="355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5D48D0CC-932F-BF24-CF2F-D825F055590E}"/>
                </a:ext>
              </a:extLst>
            </p:cNvPr>
            <p:cNvCxnSpPr>
              <a:cxnSpLocks/>
              <a:endCxn id="164" idx="2"/>
            </p:cNvCxnSpPr>
            <p:nvPr/>
          </p:nvCxnSpPr>
          <p:spPr>
            <a:xfrm>
              <a:off x="3740150" y="4634574"/>
              <a:ext cx="1035467" cy="6122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B1A17866-BB9E-3AE5-8537-9DA71DE14E7C}"/>
                </a:ext>
              </a:extLst>
            </p:cNvPr>
            <p:cNvCxnSpPr>
              <a:cxnSpLocks/>
              <a:endCxn id="164" idx="2"/>
            </p:cNvCxnSpPr>
            <p:nvPr/>
          </p:nvCxnSpPr>
          <p:spPr>
            <a:xfrm>
              <a:off x="3994150" y="4660900"/>
              <a:ext cx="781467" cy="585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628C05B1-B078-EAC1-EED3-A90674078969}"/>
                </a:ext>
              </a:extLst>
            </p:cNvPr>
            <p:cNvCxnSpPr>
              <a:cxnSpLocks/>
              <a:stCxn id="148" idx="6"/>
              <a:endCxn id="171" idx="2"/>
            </p:cNvCxnSpPr>
            <p:nvPr/>
          </p:nvCxnSpPr>
          <p:spPr>
            <a:xfrm flipV="1">
              <a:off x="3803075" y="4885308"/>
              <a:ext cx="972542" cy="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EF3F0663-4627-F919-0F8F-8E3B4FE5B36E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4083885" y="4885308"/>
              <a:ext cx="6917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CB1359B7-CD1A-B837-BB84-FACFFC9EAD48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4019550" y="4660900"/>
              <a:ext cx="756067" cy="2244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575BBD2E-2725-8FCC-A61F-F74C9EFE2D43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740150" y="4660900"/>
              <a:ext cx="1035467" cy="2244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10953DA6-623E-7013-BF24-298E877E80FB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994150" y="4433812"/>
              <a:ext cx="781467" cy="45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C4E1E999-E175-A880-428B-2DB00A84B5D0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740150" y="4469579"/>
              <a:ext cx="1035467" cy="4157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A8D6240-6D45-BF2B-1E9D-5AEA6856FE11}"/>
                </a:ext>
              </a:extLst>
            </p:cNvPr>
            <p:cNvSpPr/>
            <p:nvPr/>
          </p:nvSpPr>
          <p:spPr>
            <a:xfrm>
              <a:off x="4774924" y="13716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C2A249-A550-6416-18ED-4309A757D32C}"/>
                </a:ext>
              </a:extLst>
            </p:cNvPr>
            <p:cNvSpPr/>
            <p:nvPr/>
          </p:nvSpPr>
          <p:spPr>
            <a:xfrm>
              <a:off x="4774924" y="17287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260E668-5CA9-D832-4096-E6039970E136}"/>
                </a:ext>
              </a:extLst>
            </p:cNvPr>
            <p:cNvSpPr/>
            <p:nvPr/>
          </p:nvSpPr>
          <p:spPr>
            <a:xfrm>
              <a:off x="4782845" y="208151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D094D96-414C-7174-11F9-22E44A55C460}"/>
                </a:ext>
              </a:extLst>
            </p:cNvPr>
            <p:cNvSpPr/>
            <p:nvPr/>
          </p:nvSpPr>
          <p:spPr>
            <a:xfrm>
              <a:off x="4828285" y="259344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7F67C515-75E7-C25F-9AED-F9A017991DC1}"/>
                </a:ext>
              </a:extLst>
            </p:cNvPr>
            <p:cNvSpPr/>
            <p:nvPr/>
          </p:nvSpPr>
          <p:spPr>
            <a:xfrm>
              <a:off x="4828285" y="286245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6F9FDCB7-1F83-EC74-6845-D90548424C85}"/>
                </a:ext>
              </a:extLst>
            </p:cNvPr>
            <p:cNvSpPr/>
            <p:nvPr/>
          </p:nvSpPr>
          <p:spPr>
            <a:xfrm>
              <a:off x="4828285" y="313307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80CB756E-063D-99B9-2C05-B37E32E5093B}"/>
                </a:ext>
              </a:extLst>
            </p:cNvPr>
            <p:cNvSpPr/>
            <p:nvPr/>
          </p:nvSpPr>
          <p:spPr>
            <a:xfrm>
              <a:off x="4828285" y="340030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89AAC54F-0540-8024-58CC-72AAE4E54927}"/>
                </a:ext>
              </a:extLst>
            </p:cNvPr>
            <p:cNvSpPr/>
            <p:nvPr/>
          </p:nvSpPr>
          <p:spPr>
            <a:xfrm>
              <a:off x="4828284" y="367408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5D9BB918-C764-3CFF-7313-0E3C1AB3BC74}"/>
                </a:ext>
              </a:extLst>
            </p:cNvPr>
            <p:cNvSpPr/>
            <p:nvPr/>
          </p:nvSpPr>
          <p:spPr>
            <a:xfrm>
              <a:off x="4828284" y="394842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97A55EE-1111-3101-BB23-6D3609FB6A97}"/>
                </a:ext>
              </a:extLst>
            </p:cNvPr>
            <p:cNvSpPr/>
            <p:nvPr/>
          </p:nvSpPr>
          <p:spPr>
            <a:xfrm>
              <a:off x="4828284" y="421726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A852B6ED-7250-6E1F-6C3E-8D0233806991}"/>
                </a:ext>
              </a:extLst>
            </p:cNvPr>
            <p:cNvSpPr/>
            <p:nvPr/>
          </p:nvSpPr>
          <p:spPr>
            <a:xfrm>
              <a:off x="4828284" y="44880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15363F-3A30-4F77-C79C-923B93C94556}"/>
                </a:ext>
              </a:extLst>
            </p:cNvPr>
            <p:cNvSpPr/>
            <p:nvPr/>
          </p:nvSpPr>
          <p:spPr>
            <a:xfrm>
              <a:off x="4774924" y="47953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8CD71201-FAF8-88B1-0605-0A08D2A3FEC3}"/>
                </a:ext>
              </a:extLst>
            </p:cNvPr>
            <p:cNvSpPr/>
            <p:nvPr/>
          </p:nvSpPr>
          <p:spPr>
            <a:xfrm>
              <a:off x="4774924" y="515680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82BAF45E-5C1E-2B13-EC79-7D901AE4F09A}"/>
                </a:ext>
              </a:extLst>
            </p:cNvPr>
            <p:cNvCxnSpPr>
              <a:cxnSpLocks/>
              <a:stCxn id="202" idx="6"/>
            </p:cNvCxnSpPr>
            <p:nvPr/>
          </p:nvCxnSpPr>
          <p:spPr>
            <a:xfrm>
              <a:off x="4954924" y="1461638"/>
              <a:ext cx="967861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0FE5B7A9-7E6A-C126-C6F5-B2ED0E0DCCBF}"/>
                </a:ext>
              </a:extLst>
            </p:cNvPr>
            <p:cNvCxnSpPr>
              <a:cxnSpLocks/>
              <a:stCxn id="202" idx="6"/>
            </p:cNvCxnSpPr>
            <p:nvPr/>
          </p:nvCxnSpPr>
          <p:spPr>
            <a:xfrm>
              <a:off x="4954924" y="1461638"/>
              <a:ext cx="967861" cy="537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FBF69E98-4EF1-A60C-771F-57E47B8C5490}"/>
                </a:ext>
              </a:extLst>
            </p:cNvPr>
            <p:cNvCxnSpPr>
              <a:cxnSpLocks/>
            </p:cNvCxnSpPr>
            <p:nvPr/>
          </p:nvCxnSpPr>
          <p:spPr>
            <a:xfrm>
              <a:off x="4971243" y="1471282"/>
              <a:ext cx="959463" cy="88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A1275341-09A1-0595-E2AA-F4044125B86D}"/>
                </a:ext>
              </a:extLst>
            </p:cNvPr>
            <p:cNvCxnSpPr>
              <a:cxnSpLocks/>
              <a:stCxn id="203" idx="6"/>
            </p:cNvCxnSpPr>
            <p:nvPr/>
          </p:nvCxnSpPr>
          <p:spPr>
            <a:xfrm flipV="1">
              <a:off x="4954924" y="1641638"/>
              <a:ext cx="967861" cy="177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D595D4B2-E236-6C00-98C0-F5B3FDF1A1D4}"/>
                </a:ext>
              </a:extLst>
            </p:cNvPr>
            <p:cNvCxnSpPr>
              <a:cxnSpLocks/>
              <a:stCxn id="203" idx="6"/>
            </p:cNvCxnSpPr>
            <p:nvPr/>
          </p:nvCxnSpPr>
          <p:spPr>
            <a:xfrm>
              <a:off x="4954924" y="1818793"/>
              <a:ext cx="951542" cy="1622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7FBF6C7A-1C6C-3E40-3FE3-6D24DBFF233E}"/>
                </a:ext>
              </a:extLst>
            </p:cNvPr>
            <p:cNvCxnSpPr>
              <a:cxnSpLocks/>
              <a:stCxn id="203" idx="6"/>
            </p:cNvCxnSpPr>
            <p:nvPr/>
          </p:nvCxnSpPr>
          <p:spPr>
            <a:xfrm>
              <a:off x="4954924" y="1818793"/>
              <a:ext cx="975782" cy="532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37E0E546-F4D8-C988-48E5-20C05C06420F}"/>
                </a:ext>
              </a:extLst>
            </p:cNvPr>
            <p:cNvCxnSpPr>
              <a:cxnSpLocks/>
              <a:stCxn id="204" idx="6"/>
            </p:cNvCxnSpPr>
            <p:nvPr/>
          </p:nvCxnSpPr>
          <p:spPr>
            <a:xfrm flipV="1">
              <a:off x="4962845" y="1641638"/>
              <a:ext cx="959940" cy="529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3412544B-8EEA-5664-7362-82F94F8195F8}"/>
                </a:ext>
              </a:extLst>
            </p:cNvPr>
            <p:cNvCxnSpPr>
              <a:cxnSpLocks/>
              <a:stCxn id="204" idx="6"/>
            </p:cNvCxnSpPr>
            <p:nvPr/>
          </p:nvCxnSpPr>
          <p:spPr>
            <a:xfrm flipV="1">
              <a:off x="4962845" y="1998793"/>
              <a:ext cx="959940" cy="172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A49A3A40-A5D2-6C55-1481-2C769A99C229}"/>
                </a:ext>
              </a:extLst>
            </p:cNvPr>
            <p:cNvCxnSpPr>
              <a:cxnSpLocks/>
              <a:stCxn id="204" idx="6"/>
            </p:cNvCxnSpPr>
            <p:nvPr/>
          </p:nvCxnSpPr>
          <p:spPr>
            <a:xfrm>
              <a:off x="4962845" y="2171511"/>
              <a:ext cx="967861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8205CE88-4D24-6E84-5B89-C075921B8018}"/>
                </a:ext>
              </a:extLst>
            </p:cNvPr>
            <p:cNvCxnSpPr>
              <a:cxnSpLocks/>
              <a:stCxn id="213" idx="6"/>
            </p:cNvCxnSpPr>
            <p:nvPr/>
          </p:nvCxnSpPr>
          <p:spPr>
            <a:xfrm flipV="1">
              <a:off x="4954924" y="4188302"/>
              <a:ext cx="1031495" cy="697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836C4D73-78EB-4D91-114C-ED786745CC58}"/>
                </a:ext>
              </a:extLst>
            </p:cNvPr>
            <p:cNvCxnSpPr>
              <a:cxnSpLocks/>
              <a:stCxn id="213" idx="6"/>
            </p:cNvCxnSpPr>
            <p:nvPr/>
          </p:nvCxnSpPr>
          <p:spPr>
            <a:xfrm flipV="1">
              <a:off x="4954924" y="4523812"/>
              <a:ext cx="975782" cy="36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589DD9A5-2AF1-7C5C-8D37-52F543F49C11}"/>
                </a:ext>
              </a:extLst>
            </p:cNvPr>
            <p:cNvCxnSpPr>
              <a:cxnSpLocks/>
              <a:stCxn id="213" idx="6"/>
            </p:cNvCxnSpPr>
            <p:nvPr/>
          </p:nvCxnSpPr>
          <p:spPr>
            <a:xfrm>
              <a:off x="4954924" y="4885308"/>
              <a:ext cx="9757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61208598-60A7-928B-3493-C72E182E8DC9}"/>
                </a:ext>
              </a:extLst>
            </p:cNvPr>
            <p:cNvCxnSpPr>
              <a:cxnSpLocks/>
              <a:stCxn id="214" idx="6"/>
            </p:cNvCxnSpPr>
            <p:nvPr/>
          </p:nvCxnSpPr>
          <p:spPr>
            <a:xfrm flipV="1">
              <a:off x="4954924" y="4523812"/>
              <a:ext cx="975782" cy="722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AAF75C2B-A5BF-03E6-54E4-CB3FA4E60BEA}"/>
                </a:ext>
              </a:extLst>
            </p:cNvPr>
            <p:cNvCxnSpPr>
              <a:cxnSpLocks/>
              <a:stCxn id="214" idx="6"/>
            </p:cNvCxnSpPr>
            <p:nvPr/>
          </p:nvCxnSpPr>
          <p:spPr>
            <a:xfrm flipV="1">
              <a:off x="4954924" y="4885308"/>
              <a:ext cx="975782" cy="36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14564108-D1CC-283D-847C-77AEE04BE087}"/>
                </a:ext>
              </a:extLst>
            </p:cNvPr>
            <p:cNvSpPr txBox="1"/>
            <p:nvPr/>
          </p:nvSpPr>
          <p:spPr>
            <a:xfrm>
              <a:off x="4615391" y="763420"/>
              <a:ext cx="49116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1st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7AED2CAB-EA84-FBB4-8795-CD1C332F3ECB}"/>
                </a:ext>
              </a:extLst>
            </p:cNvPr>
            <p:cNvSpPr/>
            <p:nvPr/>
          </p:nvSpPr>
          <p:spPr>
            <a:xfrm>
              <a:off x="5399887" y="313490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2AC7B44B-A2E7-1CBB-F18F-81F3ADB2E97F}"/>
                </a:ext>
              </a:extLst>
            </p:cNvPr>
            <p:cNvSpPr/>
            <p:nvPr/>
          </p:nvSpPr>
          <p:spPr>
            <a:xfrm>
              <a:off x="5149951" y="313421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9AC1B4EC-96FC-B5F2-EF33-C1543E09936E}"/>
                </a:ext>
              </a:extLst>
            </p:cNvPr>
            <p:cNvSpPr/>
            <p:nvPr/>
          </p:nvSpPr>
          <p:spPr>
            <a:xfrm>
              <a:off x="5662973" y="313042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51EF5CAD-151F-5C6D-19D5-F3E2F55E10D6}"/>
                </a:ext>
              </a:extLst>
            </p:cNvPr>
            <p:cNvSpPr/>
            <p:nvPr/>
          </p:nvSpPr>
          <p:spPr>
            <a:xfrm>
              <a:off x="5918214" y="151701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B1BD320-0F8D-05B8-D6A9-ECF8A2FAF5FF}"/>
                </a:ext>
              </a:extLst>
            </p:cNvPr>
            <p:cNvSpPr/>
            <p:nvPr/>
          </p:nvSpPr>
          <p:spPr>
            <a:xfrm>
              <a:off x="5918214" y="18741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459D9061-8C34-4D5A-AEB7-AAF8A998B845}"/>
                </a:ext>
              </a:extLst>
            </p:cNvPr>
            <p:cNvSpPr/>
            <p:nvPr/>
          </p:nvSpPr>
          <p:spPr>
            <a:xfrm>
              <a:off x="5926135" y="222689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26756F2B-722D-A400-8BD7-26597D73961D}"/>
                </a:ext>
              </a:extLst>
            </p:cNvPr>
            <p:cNvSpPr/>
            <p:nvPr/>
          </p:nvSpPr>
          <p:spPr>
            <a:xfrm>
              <a:off x="5971575" y="273882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E43568BA-9B8E-3E60-EA10-D6FAD414B3BC}"/>
                </a:ext>
              </a:extLst>
            </p:cNvPr>
            <p:cNvSpPr/>
            <p:nvPr/>
          </p:nvSpPr>
          <p:spPr>
            <a:xfrm>
              <a:off x="5971575" y="3007834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C757472D-95F1-DF2D-FEBA-26E3A7DE1902}"/>
                </a:ext>
              </a:extLst>
            </p:cNvPr>
            <p:cNvSpPr/>
            <p:nvPr/>
          </p:nvSpPr>
          <p:spPr>
            <a:xfrm>
              <a:off x="5971575" y="327845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B7056F78-805D-7DE3-D273-CE77542FD147}"/>
                </a:ext>
              </a:extLst>
            </p:cNvPr>
            <p:cNvSpPr/>
            <p:nvPr/>
          </p:nvSpPr>
          <p:spPr>
            <a:xfrm>
              <a:off x="5971575" y="354568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2B0CF01F-74FC-247C-4E01-BDCE835A83D1}"/>
                </a:ext>
              </a:extLst>
            </p:cNvPr>
            <p:cNvSpPr/>
            <p:nvPr/>
          </p:nvSpPr>
          <p:spPr>
            <a:xfrm>
              <a:off x="5971574" y="381946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71A25EDD-8CAA-6981-CEBD-F62C2DB8E960}"/>
                </a:ext>
              </a:extLst>
            </p:cNvPr>
            <p:cNvSpPr/>
            <p:nvPr/>
          </p:nvSpPr>
          <p:spPr>
            <a:xfrm>
              <a:off x="5971574" y="409380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0219AAC0-66B9-5CFB-6FCC-4674BE565BEB}"/>
                </a:ext>
              </a:extLst>
            </p:cNvPr>
            <p:cNvSpPr/>
            <p:nvPr/>
          </p:nvSpPr>
          <p:spPr>
            <a:xfrm>
              <a:off x="5926135" y="43991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1EA17AE-696D-E6E4-3A13-1C3E68BA281E}"/>
                </a:ext>
              </a:extLst>
            </p:cNvPr>
            <p:cNvSpPr/>
            <p:nvPr/>
          </p:nvSpPr>
          <p:spPr>
            <a:xfrm>
              <a:off x="5926135" y="47606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FAE646E-545C-CD1B-048C-F80126E0F6BA}"/>
                </a:ext>
              </a:extLst>
            </p:cNvPr>
            <p:cNvSpPr/>
            <p:nvPr/>
          </p:nvSpPr>
          <p:spPr>
            <a:xfrm>
              <a:off x="6932627" y="222580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7FF2FA03-BCEE-45BD-1FC5-A6C40190FEF7}"/>
                </a:ext>
              </a:extLst>
            </p:cNvPr>
            <p:cNvSpPr/>
            <p:nvPr/>
          </p:nvSpPr>
          <p:spPr>
            <a:xfrm>
              <a:off x="6932627" y="258295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C0DFBFE4-6726-1682-9A9D-F7A9D6E07531}"/>
                </a:ext>
              </a:extLst>
            </p:cNvPr>
            <p:cNvSpPr/>
            <p:nvPr/>
          </p:nvSpPr>
          <p:spPr>
            <a:xfrm>
              <a:off x="6940548" y="29356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D218C32-1577-0BC2-C6E3-27870FD773AA}"/>
                </a:ext>
              </a:extLst>
            </p:cNvPr>
            <p:cNvSpPr/>
            <p:nvPr/>
          </p:nvSpPr>
          <p:spPr>
            <a:xfrm>
              <a:off x="6943032" y="403887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C24C0E3-4034-0C41-8FCE-1EEB39895A8E}"/>
                </a:ext>
              </a:extLst>
            </p:cNvPr>
            <p:cNvSpPr/>
            <p:nvPr/>
          </p:nvSpPr>
          <p:spPr>
            <a:xfrm>
              <a:off x="6943909" y="329272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6C9E0D9C-6476-C887-7D0E-ECEEBE38E7D1}"/>
                </a:ext>
              </a:extLst>
            </p:cNvPr>
            <p:cNvSpPr/>
            <p:nvPr/>
          </p:nvSpPr>
          <p:spPr>
            <a:xfrm>
              <a:off x="6951830" y="364544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788F07A5-1E99-B649-0F8C-8D608CC54E3C}"/>
                </a:ext>
              </a:extLst>
            </p:cNvPr>
            <p:cNvCxnSpPr>
              <a:cxnSpLocks/>
              <a:stCxn id="240" idx="6"/>
              <a:endCxn id="264" idx="2"/>
            </p:cNvCxnSpPr>
            <p:nvPr/>
          </p:nvCxnSpPr>
          <p:spPr>
            <a:xfrm>
              <a:off x="6098214" y="1607019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85594F73-D128-F793-0109-C18FE8F4C92D}"/>
                </a:ext>
              </a:extLst>
            </p:cNvPr>
            <p:cNvCxnSpPr>
              <a:cxnSpLocks/>
              <a:stCxn id="240" idx="6"/>
              <a:endCxn id="265" idx="2"/>
            </p:cNvCxnSpPr>
            <p:nvPr/>
          </p:nvCxnSpPr>
          <p:spPr>
            <a:xfrm>
              <a:off x="6098214" y="1607019"/>
              <a:ext cx="834413" cy="1065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60422DA3-BC72-811D-99C1-8CD3F57D4116}"/>
                </a:ext>
              </a:extLst>
            </p:cNvPr>
            <p:cNvCxnSpPr>
              <a:cxnSpLocks/>
              <a:stCxn id="240" idx="6"/>
              <a:endCxn id="266" idx="2"/>
            </p:cNvCxnSpPr>
            <p:nvPr/>
          </p:nvCxnSpPr>
          <p:spPr>
            <a:xfrm>
              <a:off x="6098214" y="1607019"/>
              <a:ext cx="842334" cy="1418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8A554B47-A8EA-2B6B-4776-F9A41C16444C}"/>
                </a:ext>
              </a:extLst>
            </p:cNvPr>
            <p:cNvCxnSpPr>
              <a:cxnSpLocks/>
              <a:stCxn id="240" idx="6"/>
              <a:endCxn id="268" idx="2"/>
            </p:cNvCxnSpPr>
            <p:nvPr/>
          </p:nvCxnSpPr>
          <p:spPr>
            <a:xfrm>
              <a:off x="6098214" y="1607019"/>
              <a:ext cx="845695" cy="1775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7366EA95-5ACA-AA29-AA01-F1A3248FDDBB}"/>
                </a:ext>
              </a:extLst>
            </p:cNvPr>
            <p:cNvCxnSpPr>
              <a:cxnSpLocks/>
              <a:stCxn id="240" idx="6"/>
              <a:endCxn id="269" idx="2"/>
            </p:cNvCxnSpPr>
            <p:nvPr/>
          </p:nvCxnSpPr>
          <p:spPr>
            <a:xfrm>
              <a:off x="6098214" y="1607019"/>
              <a:ext cx="853616" cy="21284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A274BCB5-85FD-556B-175C-7C4A48B0D449}"/>
                </a:ext>
              </a:extLst>
            </p:cNvPr>
            <p:cNvCxnSpPr>
              <a:cxnSpLocks/>
              <a:stCxn id="240" idx="6"/>
            </p:cNvCxnSpPr>
            <p:nvPr/>
          </p:nvCxnSpPr>
          <p:spPr>
            <a:xfrm>
              <a:off x="6098214" y="1607019"/>
              <a:ext cx="834413" cy="2512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41F55AD2-2CD6-757F-E78E-764B106673C6}"/>
                </a:ext>
              </a:extLst>
            </p:cNvPr>
            <p:cNvCxnSpPr>
              <a:cxnSpLocks/>
              <a:stCxn id="241" idx="6"/>
              <a:endCxn id="264" idx="2"/>
            </p:cNvCxnSpPr>
            <p:nvPr/>
          </p:nvCxnSpPr>
          <p:spPr>
            <a:xfrm>
              <a:off x="6098214" y="1964174"/>
              <a:ext cx="834413" cy="3516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1CEDF9FF-0353-07F5-95ED-D7B3316B3DF0}"/>
                </a:ext>
              </a:extLst>
            </p:cNvPr>
            <p:cNvCxnSpPr>
              <a:cxnSpLocks/>
              <a:stCxn id="241" idx="6"/>
              <a:endCxn id="265" idx="2"/>
            </p:cNvCxnSpPr>
            <p:nvPr/>
          </p:nvCxnSpPr>
          <p:spPr>
            <a:xfrm>
              <a:off x="6098214" y="1964174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E721DC70-8CF3-46FE-AD38-F862AA50C4E0}"/>
                </a:ext>
              </a:extLst>
            </p:cNvPr>
            <p:cNvCxnSpPr>
              <a:cxnSpLocks/>
              <a:stCxn id="241" idx="6"/>
              <a:endCxn id="266" idx="2"/>
            </p:cNvCxnSpPr>
            <p:nvPr/>
          </p:nvCxnSpPr>
          <p:spPr>
            <a:xfrm>
              <a:off x="6098214" y="1964174"/>
              <a:ext cx="842334" cy="1061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화살표 연결선 278">
              <a:extLst>
                <a:ext uri="{FF2B5EF4-FFF2-40B4-BE49-F238E27FC236}">
                  <a16:creationId xmlns:a16="http://schemas.microsoft.com/office/drawing/2014/main" id="{152E04F4-F180-F3C0-F64C-AE1D509AE094}"/>
                </a:ext>
              </a:extLst>
            </p:cNvPr>
            <p:cNvCxnSpPr>
              <a:cxnSpLocks/>
              <a:stCxn id="241" idx="6"/>
              <a:endCxn id="268" idx="2"/>
            </p:cNvCxnSpPr>
            <p:nvPr/>
          </p:nvCxnSpPr>
          <p:spPr>
            <a:xfrm>
              <a:off x="6098214" y="1964174"/>
              <a:ext cx="845695" cy="1418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E14F4011-3C91-6800-F19A-25CEEC68BDED}"/>
                </a:ext>
              </a:extLst>
            </p:cNvPr>
            <p:cNvCxnSpPr>
              <a:cxnSpLocks/>
              <a:stCxn id="241" idx="6"/>
              <a:endCxn id="269" idx="2"/>
            </p:cNvCxnSpPr>
            <p:nvPr/>
          </p:nvCxnSpPr>
          <p:spPr>
            <a:xfrm>
              <a:off x="6098214" y="1964174"/>
              <a:ext cx="853616" cy="17712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화살표 연결선 280">
              <a:extLst>
                <a:ext uri="{FF2B5EF4-FFF2-40B4-BE49-F238E27FC236}">
                  <a16:creationId xmlns:a16="http://schemas.microsoft.com/office/drawing/2014/main" id="{B91F6E8C-B881-82AC-04DF-94B2C27C1409}"/>
                </a:ext>
              </a:extLst>
            </p:cNvPr>
            <p:cNvCxnSpPr>
              <a:cxnSpLocks/>
              <a:stCxn id="241" idx="6"/>
              <a:endCxn id="267" idx="2"/>
            </p:cNvCxnSpPr>
            <p:nvPr/>
          </p:nvCxnSpPr>
          <p:spPr>
            <a:xfrm>
              <a:off x="6098214" y="1964174"/>
              <a:ext cx="844818" cy="2164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32A33D0F-1472-F6DD-D223-E0D7C48EECBC}"/>
                </a:ext>
              </a:extLst>
            </p:cNvPr>
            <p:cNvCxnSpPr>
              <a:cxnSpLocks/>
              <a:stCxn id="242" idx="6"/>
              <a:endCxn id="264" idx="2"/>
            </p:cNvCxnSpPr>
            <p:nvPr/>
          </p:nvCxnSpPr>
          <p:spPr>
            <a:xfrm flipV="1">
              <a:off x="6106135" y="2315803"/>
              <a:ext cx="826492" cy="10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79AE04B9-7D9C-E528-F296-0051A2168FFB}"/>
                </a:ext>
              </a:extLst>
            </p:cNvPr>
            <p:cNvCxnSpPr>
              <a:cxnSpLocks/>
              <a:stCxn id="242" idx="6"/>
              <a:endCxn id="265" idx="2"/>
            </p:cNvCxnSpPr>
            <p:nvPr/>
          </p:nvCxnSpPr>
          <p:spPr>
            <a:xfrm>
              <a:off x="6106135" y="2316892"/>
              <a:ext cx="826492" cy="356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5DFE310C-4586-D299-20D5-C55D98B4ADB4}"/>
                </a:ext>
              </a:extLst>
            </p:cNvPr>
            <p:cNvCxnSpPr>
              <a:cxnSpLocks/>
              <a:stCxn id="242" idx="6"/>
              <a:endCxn id="266" idx="2"/>
            </p:cNvCxnSpPr>
            <p:nvPr/>
          </p:nvCxnSpPr>
          <p:spPr>
            <a:xfrm>
              <a:off x="6106135" y="2316892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71DCE6B9-1884-CD91-DA60-666F01F2F1C7}"/>
                </a:ext>
              </a:extLst>
            </p:cNvPr>
            <p:cNvCxnSpPr>
              <a:cxnSpLocks/>
              <a:stCxn id="242" idx="6"/>
              <a:endCxn id="268" idx="2"/>
            </p:cNvCxnSpPr>
            <p:nvPr/>
          </p:nvCxnSpPr>
          <p:spPr>
            <a:xfrm>
              <a:off x="6106135" y="2316892"/>
              <a:ext cx="837774" cy="1065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6821F7B5-828E-4D44-C23F-46A51CD950F0}"/>
                </a:ext>
              </a:extLst>
            </p:cNvPr>
            <p:cNvCxnSpPr>
              <a:cxnSpLocks/>
              <a:stCxn id="242" idx="6"/>
              <a:endCxn id="269" idx="2"/>
            </p:cNvCxnSpPr>
            <p:nvPr/>
          </p:nvCxnSpPr>
          <p:spPr>
            <a:xfrm>
              <a:off x="6106135" y="2316892"/>
              <a:ext cx="845695" cy="1418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896EA878-1AE6-91E9-2658-BEB35003F95E}"/>
                </a:ext>
              </a:extLst>
            </p:cNvPr>
            <p:cNvCxnSpPr>
              <a:cxnSpLocks/>
              <a:stCxn id="242" idx="6"/>
              <a:endCxn id="267" idx="2"/>
            </p:cNvCxnSpPr>
            <p:nvPr/>
          </p:nvCxnSpPr>
          <p:spPr>
            <a:xfrm>
              <a:off x="6106135" y="2316892"/>
              <a:ext cx="836897" cy="1811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E288412A-4812-7D47-7DCD-1E5D0CBE5CC1}"/>
                </a:ext>
              </a:extLst>
            </p:cNvPr>
            <p:cNvCxnSpPr>
              <a:cxnSpLocks/>
              <a:stCxn id="249" idx="6"/>
              <a:endCxn id="264" idx="2"/>
            </p:cNvCxnSpPr>
            <p:nvPr/>
          </p:nvCxnSpPr>
          <p:spPr>
            <a:xfrm flipV="1">
              <a:off x="6106135" y="2315803"/>
              <a:ext cx="826492" cy="217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474D4255-20D0-A466-1D01-6F69DF72E144}"/>
                </a:ext>
              </a:extLst>
            </p:cNvPr>
            <p:cNvCxnSpPr>
              <a:cxnSpLocks/>
              <a:stCxn id="249" idx="6"/>
              <a:endCxn id="265" idx="2"/>
            </p:cNvCxnSpPr>
            <p:nvPr/>
          </p:nvCxnSpPr>
          <p:spPr>
            <a:xfrm flipV="1">
              <a:off x="6106135" y="2672958"/>
              <a:ext cx="826492" cy="1816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7A50A175-EADC-3DD3-FCF1-F93CDC307429}"/>
                </a:ext>
              </a:extLst>
            </p:cNvPr>
            <p:cNvCxnSpPr>
              <a:cxnSpLocks/>
              <a:stCxn id="249" idx="6"/>
              <a:endCxn id="266" idx="2"/>
            </p:cNvCxnSpPr>
            <p:nvPr/>
          </p:nvCxnSpPr>
          <p:spPr>
            <a:xfrm flipV="1">
              <a:off x="6106135" y="3025676"/>
              <a:ext cx="834413" cy="1463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E54D6BDF-B352-B800-3F89-2F0AEA5ECDA4}"/>
                </a:ext>
              </a:extLst>
            </p:cNvPr>
            <p:cNvCxnSpPr>
              <a:cxnSpLocks/>
              <a:stCxn id="249" idx="6"/>
              <a:endCxn id="268" idx="2"/>
            </p:cNvCxnSpPr>
            <p:nvPr/>
          </p:nvCxnSpPr>
          <p:spPr>
            <a:xfrm flipV="1">
              <a:off x="6106135" y="3382724"/>
              <a:ext cx="837774" cy="1106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D0660C51-9AD4-0106-610D-77C671441438}"/>
                </a:ext>
              </a:extLst>
            </p:cNvPr>
            <p:cNvCxnSpPr>
              <a:cxnSpLocks/>
              <a:stCxn id="249" idx="6"/>
              <a:endCxn id="269" idx="2"/>
            </p:cNvCxnSpPr>
            <p:nvPr/>
          </p:nvCxnSpPr>
          <p:spPr>
            <a:xfrm flipV="1">
              <a:off x="6106135" y="3735442"/>
              <a:ext cx="845695" cy="7537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BEF2EA68-8E0C-703B-6CF4-4D9B4A29EE4E}"/>
                </a:ext>
              </a:extLst>
            </p:cNvPr>
            <p:cNvCxnSpPr>
              <a:cxnSpLocks/>
              <a:stCxn id="249" idx="6"/>
              <a:endCxn id="267" idx="2"/>
            </p:cNvCxnSpPr>
            <p:nvPr/>
          </p:nvCxnSpPr>
          <p:spPr>
            <a:xfrm flipV="1">
              <a:off x="6106135" y="4128879"/>
              <a:ext cx="836897" cy="360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BC416673-688B-C1FF-C58C-E758ACB54F83}"/>
                </a:ext>
              </a:extLst>
            </p:cNvPr>
            <p:cNvCxnSpPr>
              <a:cxnSpLocks/>
              <a:stCxn id="250" idx="6"/>
              <a:endCxn id="264" idx="2"/>
            </p:cNvCxnSpPr>
            <p:nvPr/>
          </p:nvCxnSpPr>
          <p:spPr>
            <a:xfrm flipV="1">
              <a:off x="6106135" y="2315803"/>
              <a:ext cx="826492" cy="2534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>
              <a:extLst>
                <a:ext uri="{FF2B5EF4-FFF2-40B4-BE49-F238E27FC236}">
                  <a16:creationId xmlns:a16="http://schemas.microsoft.com/office/drawing/2014/main" id="{A86E0B46-6E6A-5284-4885-1DBF9CBC9DCF}"/>
                </a:ext>
              </a:extLst>
            </p:cNvPr>
            <p:cNvCxnSpPr>
              <a:cxnSpLocks/>
              <a:stCxn id="250" idx="6"/>
              <a:endCxn id="265" idx="2"/>
            </p:cNvCxnSpPr>
            <p:nvPr/>
          </p:nvCxnSpPr>
          <p:spPr>
            <a:xfrm flipV="1">
              <a:off x="6106135" y="2672958"/>
              <a:ext cx="826492" cy="2177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화살표 연결선 295">
              <a:extLst>
                <a:ext uri="{FF2B5EF4-FFF2-40B4-BE49-F238E27FC236}">
                  <a16:creationId xmlns:a16="http://schemas.microsoft.com/office/drawing/2014/main" id="{9956C40F-FEAE-959A-C5D6-CA249297BC4A}"/>
                </a:ext>
              </a:extLst>
            </p:cNvPr>
            <p:cNvCxnSpPr>
              <a:cxnSpLocks/>
              <a:stCxn id="250" idx="6"/>
              <a:endCxn id="266" idx="2"/>
            </p:cNvCxnSpPr>
            <p:nvPr/>
          </p:nvCxnSpPr>
          <p:spPr>
            <a:xfrm flipV="1">
              <a:off x="6106135" y="3025676"/>
              <a:ext cx="834413" cy="18250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B32AF921-AB18-5775-925C-F5DC60EED4D7}"/>
                </a:ext>
              </a:extLst>
            </p:cNvPr>
            <p:cNvCxnSpPr>
              <a:cxnSpLocks/>
              <a:stCxn id="250" idx="6"/>
              <a:endCxn id="268" idx="2"/>
            </p:cNvCxnSpPr>
            <p:nvPr/>
          </p:nvCxnSpPr>
          <p:spPr>
            <a:xfrm flipV="1">
              <a:off x="6106135" y="3382724"/>
              <a:ext cx="837774" cy="1467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CD7862A4-A944-5313-9A68-B1A031D60159}"/>
                </a:ext>
              </a:extLst>
            </p:cNvPr>
            <p:cNvCxnSpPr>
              <a:cxnSpLocks/>
              <a:stCxn id="250" idx="6"/>
              <a:endCxn id="269" idx="2"/>
            </p:cNvCxnSpPr>
            <p:nvPr/>
          </p:nvCxnSpPr>
          <p:spPr>
            <a:xfrm flipV="1">
              <a:off x="6106135" y="3735442"/>
              <a:ext cx="845695" cy="111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F81E6161-7211-1433-4127-1E50982742FD}"/>
                </a:ext>
              </a:extLst>
            </p:cNvPr>
            <p:cNvCxnSpPr>
              <a:cxnSpLocks/>
              <a:stCxn id="250" idx="6"/>
              <a:endCxn id="267" idx="2"/>
            </p:cNvCxnSpPr>
            <p:nvPr/>
          </p:nvCxnSpPr>
          <p:spPr>
            <a:xfrm flipV="1">
              <a:off x="6106135" y="4128879"/>
              <a:ext cx="836897" cy="7218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414C216-BBF8-F29D-BEEE-13E877486242}"/>
                </a:ext>
              </a:extLst>
            </p:cNvPr>
            <p:cNvSpPr txBox="1"/>
            <p:nvPr/>
          </p:nvSpPr>
          <p:spPr>
            <a:xfrm>
              <a:off x="5664073" y="735370"/>
              <a:ext cx="49116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3rd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33E2EF8-8BAB-8068-E005-FCE5A63F5DB3}"/>
                </a:ext>
              </a:extLst>
            </p:cNvPr>
            <p:cNvSpPr txBox="1"/>
            <p:nvPr/>
          </p:nvSpPr>
          <p:spPr>
            <a:xfrm>
              <a:off x="6657291" y="1403886"/>
              <a:ext cx="66364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i="1" dirty="0">
                  <a:latin typeface="Cambria Math" panose="02040503050406030204" pitchFamily="18" charset="0"/>
                </a:rPr>
                <a:t>o</a:t>
              </a: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utput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34DEB551-4986-C7D5-3C99-FFE57DF681FB}"/>
                </a:ext>
              </a:extLst>
            </p:cNvPr>
            <p:cNvCxnSpPr>
              <a:cxnSpLocks/>
              <a:stCxn id="214" idx="6"/>
            </p:cNvCxnSpPr>
            <p:nvPr/>
          </p:nvCxnSpPr>
          <p:spPr>
            <a:xfrm flipV="1">
              <a:off x="4954924" y="4188302"/>
              <a:ext cx="1031495" cy="1058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4713E81-7496-8BBF-AA1E-168244113089}"/>
              </a:ext>
            </a:extLst>
          </p:cNvPr>
          <p:cNvCxnSpPr>
            <a:cxnSpLocks/>
          </p:cNvCxnSpPr>
          <p:nvPr/>
        </p:nvCxnSpPr>
        <p:spPr>
          <a:xfrm>
            <a:off x="1603248" y="1060704"/>
            <a:ext cx="0" cy="415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E4FF28-3E6F-5FA0-B45B-46FB872EE553}"/>
              </a:ext>
            </a:extLst>
          </p:cNvPr>
          <p:cNvCxnSpPr>
            <a:cxnSpLocks/>
          </p:cNvCxnSpPr>
          <p:nvPr/>
        </p:nvCxnSpPr>
        <p:spPr>
          <a:xfrm flipH="1">
            <a:off x="566928" y="1060704"/>
            <a:ext cx="1036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47B65-3E29-97CF-AA84-CBCF3B85067C}"/>
              </a:ext>
            </a:extLst>
          </p:cNvPr>
          <p:cNvCxnSpPr>
            <a:cxnSpLocks/>
          </p:cNvCxnSpPr>
          <p:nvPr/>
        </p:nvCxnSpPr>
        <p:spPr>
          <a:xfrm flipH="1" flipV="1">
            <a:off x="847344" y="835152"/>
            <a:ext cx="755904" cy="225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B9A7E7C-856E-628D-A45C-A4FD8B6CC406}"/>
              </a:ext>
            </a:extLst>
          </p:cNvPr>
          <p:cNvSpPr/>
          <p:nvPr/>
        </p:nvSpPr>
        <p:spPr>
          <a:xfrm>
            <a:off x="1585248" y="104270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EDB3C3-3BF5-3EC5-41D2-0996FEF66F7D}"/>
              </a:ext>
            </a:extLst>
          </p:cNvPr>
          <p:cNvSpPr/>
          <p:nvPr/>
        </p:nvSpPr>
        <p:spPr>
          <a:xfrm>
            <a:off x="1481138" y="114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F11082-51CB-09EB-E629-25103D690DF9}"/>
              </a:ext>
            </a:extLst>
          </p:cNvPr>
          <p:cNvSpPr/>
          <p:nvPr/>
        </p:nvSpPr>
        <p:spPr>
          <a:xfrm>
            <a:off x="1225296" y="1250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B605CB-BAD3-4F50-ED41-2818F584B10E}"/>
              </a:ext>
            </a:extLst>
          </p:cNvPr>
          <p:cNvSpPr/>
          <p:nvPr/>
        </p:nvSpPr>
        <p:spPr>
          <a:xfrm>
            <a:off x="811344" y="13620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2A7458-3D9A-A1DD-B86A-60097DB8A15E}"/>
              </a:ext>
            </a:extLst>
          </p:cNvPr>
          <p:cNvSpPr/>
          <p:nvPr/>
        </p:nvSpPr>
        <p:spPr>
          <a:xfrm>
            <a:off x="385763" y="1481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63939B-B444-D21F-0BDB-8B821916237F}"/>
              </a:ext>
            </a:extLst>
          </p:cNvPr>
          <p:cNvSpPr/>
          <p:nvPr/>
        </p:nvSpPr>
        <p:spPr>
          <a:xfrm>
            <a:off x="566928" y="15811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1A77B5-2923-44C5-C5A7-50AC715A16DD}"/>
              </a:ext>
            </a:extLst>
          </p:cNvPr>
          <p:cNvSpPr/>
          <p:nvPr/>
        </p:nvSpPr>
        <p:spPr>
          <a:xfrm>
            <a:off x="252412" y="17002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35A8A8-E9B8-9896-A48E-E6EC20C10CEC}"/>
              </a:ext>
            </a:extLst>
          </p:cNvPr>
          <p:cNvCxnSpPr>
            <a:cxnSpLocks/>
          </p:cNvCxnSpPr>
          <p:nvPr/>
        </p:nvCxnSpPr>
        <p:spPr>
          <a:xfrm>
            <a:off x="1481138" y="1165763"/>
            <a:ext cx="122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71574C-0D10-BB0C-8910-8539BBEA8B0C}"/>
              </a:ext>
            </a:extLst>
          </p:cNvPr>
          <p:cNvCxnSpPr>
            <a:cxnSpLocks/>
          </p:cNvCxnSpPr>
          <p:nvPr/>
        </p:nvCxnSpPr>
        <p:spPr>
          <a:xfrm flipV="1">
            <a:off x="1256914" y="1268945"/>
            <a:ext cx="350717" cy="3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6D7094-9C16-FCC6-0735-9D954C462A91}"/>
              </a:ext>
            </a:extLst>
          </p:cNvPr>
          <p:cNvCxnSpPr>
            <a:cxnSpLocks/>
          </p:cNvCxnSpPr>
          <p:nvPr/>
        </p:nvCxnSpPr>
        <p:spPr>
          <a:xfrm flipV="1">
            <a:off x="826567" y="1380075"/>
            <a:ext cx="776681" cy="7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36E21A-4BA9-C97E-EC24-C7981BE82E15}"/>
              </a:ext>
            </a:extLst>
          </p:cNvPr>
          <p:cNvCxnSpPr>
            <a:cxnSpLocks/>
          </p:cNvCxnSpPr>
          <p:nvPr/>
        </p:nvCxnSpPr>
        <p:spPr>
          <a:xfrm flipV="1">
            <a:off x="409569" y="1481138"/>
            <a:ext cx="1202153" cy="1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232975-0ED8-B5BC-9C0F-425F9ADA308B}"/>
              </a:ext>
            </a:extLst>
          </p:cNvPr>
          <p:cNvCxnSpPr>
            <a:cxnSpLocks/>
          </p:cNvCxnSpPr>
          <p:nvPr/>
        </p:nvCxnSpPr>
        <p:spPr>
          <a:xfrm flipV="1">
            <a:off x="588641" y="1599150"/>
            <a:ext cx="1023081" cy="6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8E2964-7AA5-E07B-7764-4FE4DFBC9EF0}"/>
              </a:ext>
            </a:extLst>
          </p:cNvPr>
          <p:cNvCxnSpPr>
            <a:cxnSpLocks/>
          </p:cNvCxnSpPr>
          <p:nvPr/>
        </p:nvCxnSpPr>
        <p:spPr>
          <a:xfrm flipV="1">
            <a:off x="270412" y="1707636"/>
            <a:ext cx="1332836" cy="1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884DB06-3813-C579-8786-16689CD9DFB0}"/>
              </a:ext>
            </a:extLst>
          </p:cNvPr>
          <p:cNvSpPr/>
          <p:nvPr/>
        </p:nvSpPr>
        <p:spPr>
          <a:xfrm>
            <a:off x="764661" y="180783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64093F-3EE3-459A-9945-B057115759F0}"/>
              </a:ext>
            </a:extLst>
          </p:cNvPr>
          <p:cNvCxnSpPr>
            <a:cxnSpLocks/>
          </p:cNvCxnSpPr>
          <p:nvPr/>
        </p:nvCxnSpPr>
        <p:spPr>
          <a:xfrm flipV="1">
            <a:off x="771525" y="1824666"/>
            <a:ext cx="831723" cy="7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446885-5C0A-4DA6-EA19-C9B53F760444}"/>
              </a:ext>
            </a:extLst>
          </p:cNvPr>
          <p:cNvCxnSpPr>
            <a:cxnSpLocks/>
          </p:cNvCxnSpPr>
          <p:nvPr/>
        </p:nvCxnSpPr>
        <p:spPr>
          <a:xfrm flipV="1">
            <a:off x="1256914" y="1930160"/>
            <a:ext cx="346860" cy="3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09C4175-807D-0EB0-90FE-1D483EA44B6C}"/>
              </a:ext>
            </a:extLst>
          </p:cNvPr>
          <p:cNvCxnSpPr>
            <a:cxnSpLocks/>
          </p:cNvCxnSpPr>
          <p:nvPr/>
        </p:nvCxnSpPr>
        <p:spPr>
          <a:xfrm flipH="1">
            <a:off x="1603248" y="2048217"/>
            <a:ext cx="35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59A29A-21F1-5010-66B5-91BAEC4DC32E}"/>
              </a:ext>
            </a:extLst>
          </p:cNvPr>
          <p:cNvCxnSpPr>
            <a:cxnSpLocks/>
          </p:cNvCxnSpPr>
          <p:nvPr/>
        </p:nvCxnSpPr>
        <p:spPr>
          <a:xfrm flipH="1" flipV="1">
            <a:off x="1603248" y="2166274"/>
            <a:ext cx="787527" cy="2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3307F0-845F-B6D0-D7C0-63800DACEAB3}"/>
              </a:ext>
            </a:extLst>
          </p:cNvPr>
          <p:cNvCxnSpPr>
            <a:cxnSpLocks/>
          </p:cNvCxnSpPr>
          <p:nvPr/>
        </p:nvCxnSpPr>
        <p:spPr>
          <a:xfrm flipH="1">
            <a:off x="1611057" y="2277702"/>
            <a:ext cx="171642" cy="2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F38208-D583-1CDA-888E-C18E1AC80CF6}"/>
              </a:ext>
            </a:extLst>
          </p:cNvPr>
          <p:cNvCxnSpPr>
            <a:cxnSpLocks/>
          </p:cNvCxnSpPr>
          <p:nvPr/>
        </p:nvCxnSpPr>
        <p:spPr>
          <a:xfrm>
            <a:off x="1195670" y="2394542"/>
            <a:ext cx="415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A148C4-D720-6C73-6A8F-D8E3AB9AD647}"/>
              </a:ext>
            </a:extLst>
          </p:cNvPr>
          <p:cNvCxnSpPr>
            <a:cxnSpLocks/>
          </p:cNvCxnSpPr>
          <p:nvPr/>
        </p:nvCxnSpPr>
        <p:spPr>
          <a:xfrm>
            <a:off x="1010645" y="2512599"/>
            <a:ext cx="600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7A64F6D-92A0-F672-55D0-61B42262D0DA}"/>
              </a:ext>
            </a:extLst>
          </p:cNvPr>
          <p:cNvSpPr/>
          <p:nvPr/>
        </p:nvSpPr>
        <p:spPr>
          <a:xfrm>
            <a:off x="1235764" y="19097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54ADCBC-6509-841A-8DA4-E3F0A6477263}"/>
              </a:ext>
            </a:extLst>
          </p:cNvPr>
          <p:cNvSpPr/>
          <p:nvPr/>
        </p:nvSpPr>
        <p:spPr>
          <a:xfrm>
            <a:off x="1944151" y="203021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7A773A-0BFB-9CC3-93DB-EE6DF712A952}"/>
              </a:ext>
            </a:extLst>
          </p:cNvPr>
          <p:cNvSpPr/>
          <p:nvPr/>
        </p:nvSpPr>
        <p:spPr>
          <a:xfrm>
            <a:off x="2375161" y="21482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2A3850C-95BE-E1AF-1369-5847D588D54A}"/>
              </a:ext>
            </a:extLst>
          </p:cNvPr>
          <p:cNvSpPr/>
          <p:nvPr/>
        </p:nvSpPr>
        <p:spPr>
          <a:xfrm>
            <a:off x="1764699" y="224841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DFDD22-FC73-535D-AAC8-FC5A421203FD}"/>
              </a:ext>
            </a:extLst>
          </p:cNvPr>
          <p:cNvSpPr/>
          <p:nvPr/>
        </p:nvSpPr>
        <p:spPr>
          <a:xfrm>
            <a:off x="1158095" y="23750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2571BB-2CDE-393A-108D-8902D2F8D0CF}"/>
              </a:ext>
            </a:extLst>
          </p:cNvPr>
          <p:cNvSpPr/>
          <p:nvPr/>
        </p:nvSpPr>
        <p:spPr>
          <a:xfrm>
            <a:off x="992995" y="24945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A8E031-08D0-3505-8D48-154D2829D574}"/>
              </a:ext>
            </a:extLst>
          </p:cNvPr>
          <p:cNvCxnSpPr>
            <a:cxnSpLocks/>
          </p:cNvCxnSpPr>
          <p:nvPr/>
        </p:nvCxnSpPr>
        <p:spPr>
          <a:xfrm>
            <a:off x="1357313" y="26316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FAD81C-0699-50B2-9557-C15A54C1E473}"/>
              </a:ext>
            </a:extLst>
          </p:cNvPr>
          <p:cNvCxnSpPr>
            <a:cxnSpLocks/>
          </p:cNvCxnSpPr>
          <p:nvPr/>
        </p:nvCxnSpPr>
        <p:spPr>
          <a:xfrm flipH="1">
            <a:off x="1607834" y="2741199"/>
            <a:ext cx="192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803ADD8-6D2E-2D74-1872-A439B4C50BAC}"/>
              </a:ext>
            </a:extLst>
          </p:cNvPr>
          <p:cNvCxnSpPr>
            <a:cxnSpLocks/>
          </p:cNvCxnSpPr>
          <p:nvPr/>
        </p:nvCxnSpPr>
        <p:spPr>
          <a:xfrm flipH="1">
            <a:off x="1607239" y="286502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860CD4B-CA42-40E9-173B-62030C7E920D}"/>
              </a:ext>
            </a:extLst>
          </p:cNvPr>
          <p:cNvCxnSpPr>
            <a:cxnSpLocks/>
          </p:cNvCxnSpPr>
          <p:nvPr/>
        </p:nvCxnSpPr>
        <p:spPr>
          <a:xfrm flipH="1">
            <a:off x="1521034" y="2960274"/>
            <a:ext cx="89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CBFA2C3-9267-D94E-805E-1B8B8D64512B}"/>
              </a:ext>
            </a:extLst>
          </p:cNvPr>
          <p:cNvCxnSpPr>
            <a:cxnSpLocks/>
          </p:cNvCxnSpPr>
          <p:nvPr/>
        </p:nvCxnSpPr>
        <p:spPr>
          <a:xfrm flipH="1">
            <a:off x="1542193" y="3060287"/>
            <a:ext cx="64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F294CD65-133A-843C-CD94-BF4A345881F4}"/>
              </a:ext>
            </a:extLst>
          </p:cNvPr>
          <p:cNvSpPr/>
          <p:nvPr/>
        </p:nvSpPr>
        <p:spPr>
          <a:xfrm>
            <a:off x="1355404" y="26108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CF39C0C-6FA6-2254-16BC-FFADDC8919B2}"/>
              </a:ext>
            </a:extLst>
          </p:cNvPr>
          <p:cNvSpPr/>
          <p:nvPr/>
        </p:nvSpPr>
        <p:spPr>
          <a:xfrm>
            <a:off x="1772982" y="27231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2B6742-8C9E-4E45-4327-69DFD74A3303}"/>
              </a:ext>
            </a:extLst>
          </p:cNvPr>
          <p:cNvSpPr/>
          <p:nvPr/>
        </p:nvSpPr>
        <p:spPr>
          <a:xfrm>
            <a:off x="1688115" y="28439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226CD8-E86A-995D-3992-45B52F980C55}"/>
              </a:ext>
            </a:extLst>
          </p:cNvPr>
          <p:cNvSpPr/>
          <p:nvPr/>
        </p:nvSpPr>
        <p:spPr>
          <a:xfrm>
            <a:off x="1504708" y="29385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7C1CB18-3602-E256-91A0-908AA36FDE42}"/>
              </a:ext>
            </a:extLst>
          </p:cNvPr>
          <p:cNvSpPr/>
          <p:nvPr/>
        </p:nvSpPr>
        <p:spPr>
          <a:xfrm>
            <a:off x="1522708" y="30423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C46E52-699C-D573-C4A2-807DD30A10BE}"/>
              </a:ext>
            </a:extLst>
          </p:cNvPr>
          <p:cNvSpPr/>
          <p:nvPr/>
        </p:nvSpPr>
        <p:spPr>
          <a:xfrm>
            <a:off x="1574673" y="31554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BB5C5CC-F13B-9E08-CA0E-E8C18DECC3DA}"/>
              </a:ext>
            </a:extLst>
          </p:cNvPr>
          <p:cNvSpPr/>
          <p:nvPr/>
        </p:nvSpPr>
        <p:spPr>
          <a:xfrm>
            <a:off x="1611789" y="32766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E753CEF-2B5A-0D4B-4A44-337375C8192B}"/>
              </a:ext>
            </a:extLst>
          </p:cNvPr>
          <p:cNvSpPr/>
          <p:nvPr/>
        </p:nvSpPr>
        <p:spPr>
          <a:xfrm>
            <a:off x="1570705" y="3393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AAF51D8-8319-02E9-8B8C-4C8A6146C7D2}"/>
              </a:ext>
            </a:extLst>
          </p:cNvPr>
          <p:cNvSpPr/>
          <p:nvPr/>
        </p:nvSpPr>
        <p:spPr>
          <a:xfrm>
            <a:off x="1611789" y="3537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8CBE278-7F9E-A27C-7DC8-898ADA1E2408}"/>
              </a:ext>
            </a:extLst>
          </p:cNvPr>
          <p:cNvCxnSpPr>
            <a:cxnSpLocks/>
          </p:cNvCxnSpPr>
          <p:nvPr/>
        </p:nvCxnSpPr>
        <p:spPr>
          <a:xfrm>
            <a:off x="1499138" y="3655600"/>
            <a:ext cx="104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F35A53-F7F7-7C3F-C36B-43D293D536BD}"/>
              </a:ext>
            </a:extLst>
          </p:cNvPr>
          <p:cNvCxnSpPr>
            <a:cxnSpLocks/>
          </p:cNvCxnSpPr>
          <p:nvPr/>
        </p:nvCxnSpPr>
        <p:spPr>
          <a:xfrm>
            <a:off x="1364738" y="375561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21DE80-3604-C8BA-289A-8C42181F3DC6}"/>
              </a:ext>
            </a:extLst>
          </p:cNvPr>
          <p:cNvCxnSpPr>
            <a:cxnSpLocks/>
          </p:cNvCxnSpPr>
          <p:nvPr/>
        </p:nvCxnSpPr>
        <p:spPr>
          <a:xfrm>
            <a:off x="1253764" y="3860387"/>
            <a:ext cx="356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FB6698-1A0A-C884-6CC7-1211B879BD2A}"/>
              </a:ext>
            </a:extLst>
          </p:cNvPr>
          <p:cNvCxnSpPr>
            <a:cxnSpLocks/>
          </p:cNvCxnSpPr>
          <p:nvPr/>
        </p:nvCxnSpPr>
        <p:spPr>
          <a:xfrm>
            <a:off x="1361026" y="3965162"/>
            <a:ext cx="245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822C17B-632F-7743-207E-64754F9E6417}"/>
              </a:ext>
            </a:extLst>
          </p:cNvPr>
          <p:cNvCxnSpPr>
            <a:cxnSpLocks/>
          </p:cNvCxnSpPr>
          <p:nvPr/>
        </p:nvCxnSpPr>
        <p:spPr>
          <a:xfrm>
            <a:off x="1478371" y="4060412"/>
            <a:ext cx="132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55EED3-0756-3163-749C-C44E4970C0DD}"/>
              </a:ext>
            </a:extLst>
          </p:cNvPr>
          <p:cNvCxnSpPr>
            <a:cxnSpLocks/>
          </p:cNvCxnSpPr>
          <p:nvPr/>
        </p:nvCxnSpPr>
        <p:spPr>
          <a:xfrm flipH="1">
            <a:off x="1603248" y="4165187"/>
            <a:ext cx="93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51249A9-FBCA-79C3-897E-AE3CDE6EBFDF}"/>
              </a:ext>
            </a:extLst>
          </p:cNvPr>
          <p:cNvCxnSpPr>
            <a:cxnSpLocks/>
          </p:cNvCxnSpPr>
          <p:nvPr/>
        </p:nvCxnSpPr>
        <p:spPr>
          <a:xfrm flipH="1">
            <a:off x="1603248" y="4279487"/>
            <a:ext cx="169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EF3B598-5FDD-0D21-9B5B-B4B50C85E219}"/>
              </a:ext>
            </a:extLst>
          </p:cNvPr>
          <p:cNvCxnSpPr>
            <a:cxnSpLocks/>
          </p:cNvCxnSpPr>
          <p:nvPr/>
        </p:nvCxnSpPr>
        <p:spPr>
          <a:xfrm flipH="1">
            <a:off x="1603248" y="4393787"/>
            <a:ext cx="44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A60CAE3-408A-82D0-4710-D5041DFB0D1F}"/>
              </a:ext>
            </a:extLst>
          </p:cNvPr>
          <p:cNvCxnSpPr>
            <a:cxnSpLocks/>
          </p:cNvCxnSpPr>
          <p:nvPr/>
        </p:nvCxnSpPr>
        <p:spPr>
          <a:xfrm>
            <a:off x="1517138" y="4498562"/>
            <a:ext cx="84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F12D9C0-857F-4A55-904B-D29B31F2E737}"/>
              </a:ext>
            </a:extLst>
          </p:cNvPr>
          <p:cNvCxnSpPr>
            <a:cxnSpLocks/>
          </p:cNvCxnSpPr>
          <p:nvPr/>
        </p:nvCxnSpPr>
        <p:spPr>
          <a:xfrm>
            <a:off x="1551193" y="4617625"/>
            <a:ext cx="59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59F390F-09D6-7D66-0C8D-418878BE2743}"/>
              </a:ext>
            </a:extLst>
          </p:cNvPr>
          <p:cNvSpPr/>
          <p:nvPr/>
        </p:nvSpPr>
        <p:spPr>
          <a:xfrm>
            <a:off x="1473619" y="3639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3E2381-F041-EA1D-79F1-3DF20F686F7A}"/>
              </a:ext>
            </a:extLst>
          </p:cNvPr>
          <p:cNvSpPr/>
          <p:nvPr/>
        </p:nvSpPr>
        <p:spPr>
          <a:xfrm>
            <a:off x="1344672" y="37376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BABA82-15E7-16AE-F2B6-4F32674A9A40}"/>
              </a:ext>
            </a:extLst>
          </p:cNvPr>
          <p:cNvSpPr/>
          <p:nvPr/>
        </p:nvSpPr>
        <p:spPr>
          <a:xfrm>
            <a:off x="1235764" y="38423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6E6EA04-03D3-802D-C5DA-72CFA1934AD6}"/>
              </a:ext>
            </a:extLst>
          </p:cNvPr>
          <p:cNvSpPr/>
          <p:nvPr/>
        </p:nvSpPr>
        <p:spPr>
          <a:xfrm>
            <a:off x="1344672" y="39461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DA46579-C6B1-D9E4-1998-D667B8EA5449}"/>
              </a:ext>
            </a:extLst>
          </p:cNvPr>
          <p:cNvSpPr/>
          <p:nvPr/>
        </p:nvSpPr>
        <p:spPr>
          <a:xfrm>
            <a:off x="1469705" y="40424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7D2C89F-EBFB-95B2-A39D-5945199B9CBE}"/>
              </a:ext>
            </a:extLst>
          </p:cNvPr>
          <p:cNvSpPr/>
          <p:nvPr/>
        </p:nvSpPr>
        <p:spPr>
          <a:xfrm>
            <a:off x="1674878" y="41441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A4F9E7A-8D2E-396D-3C1F-69A9289C7EDA}"/>
              </a:ext>
            </a:extLst>
          </p:cNvPr>
          <p:cNvSpPr/>
          <p:nvPr/>
        </p:nvSpPr>
        <p:spPr>
          <a:xfrm>
            <a:off x="1760744" y="42614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A70A9D-AD01-F1DC-41C4-224F60900982}"/>
              </a:ext>
            </a:extLst>
          </p:cNvPr>
          <p:cNvSpPr/>
          <p:nvPr/>
        </p:nvSpPr>
        <p:spPr>
          <a:xfrm>
            <a:off x="1635792" y="43757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10ABF70-802E-6419-8EEC-E212787D7DB1}"/>
              </a:ext>
            </a:extLst>
          </p:cNvPr>
          <p:cNvSpPr/>
          <p:nvPr/>
        </p:nvSpPr>
        <p:spPr>
          <a:xfrm>
            <a:off x="1507062" y="448172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FAE4551-BE89-70B6-C86E-0AAE092021E4}"/>
              </a:ext>
            </a:extLst>
          </p:cNvPr>
          <p:cNvSpPr/>
          <p:nvPr/>
        </p:nvSpPr>
        <p:spPr>
          <a:xfrm>
            <a:off x="1536382" y="45985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70D003A-AC98-8697-0B7E-E0E031ACBE15}"/>
              </a:ext>
            </a:extLst>
          </p:cNvPr>
          <p:cNvSpPr/>
          <p:nvPr/>
        </p:nvSpPr>
        <p:spPr>
          <a:xfrm>
            <a:off x="1607834" y="47000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E21E67A-FF5A-640D-207C-17BFD47494CA}"/>
              </a:ext>
            </a:extLst>
          </p:cNvPr>
          <p:cNvSpPr/>
          <p:nvPr/>
        </p:nvSpPr>
        <p:spPr>
          <a:xfrm>
            <a:off x="1558708" y="48282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3D878CC-B3C3-9ED6-2AB9-2070CB8E5A1A}"/>
              </a:ext>
            </a:extLst>
          </p:cNvPr>
          <p:cNvSpPr/>
          <p:nvPr/>
        </p:nvSpPr>
        <p:spPr>
          <a:xfrm>
            <a:off x="1588462" y="49652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27C5F97-C2C1-9B69-43AE-0D270B6E1F87}"/>
              </a:ext>
            </a:extLst>
          </p:cNvPr>
          <p:cNvCxnSpPr>
            <a:stCxn id="7" idx="0"/>
            <a:endCxn id="8" idx="7"/>
          </p:cNvCxnSpPr>
          <p:nvPr/>
        </p:nvCxnSpPr>
        <p:spPr>
          <a:xfrm flipH="1">
            <a:off x="1511866" y="1042703"/>
            <a:ext cx="91382" cy="10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B8C4367-BF38-77AF-E195-DE84C1E485A6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 flipH="1">
            <a:off x="1261296" y="1161000"/>
            <a:ext cx="255842" cy="107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806D4B5-8DC3-8406-4E23-DD9DD277D7F1}"/>
              </a:ext>
            </a:extLst>
          </p:cNvPr>
          <p:cNvCxnSpPr>
            <a:cxnSpLocks/>
            <a:stCxn id="9" idx="6"/>
            <a:endCxn id="10" idx="7"/>
          </p:cNvCxnSpPr>
          <p:nvPr/>
        </p:nvCxnSpPr>
        <p:spPr>
          <a:xfrm flipH="1">
            <a:off x="842072" y="1268256"/>
            <a:ext cx="419224" cy="99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6EAE33E-EF99-4435-78B3-FE85C909CF65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385763" y="1380075"/>
            <a:ext cx="425581" cy="11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607AED-3268-8233-EDF6-A4CC3855D74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5763" y="1499138"/>
            <a:ext cx="186437" cy="8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DD2CFA-6568-5988-2418-CE24744FD5B8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>
            <a:off x="252412" y="1718211"/>
            <a:ext cx="512249" cy="10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057096A-08DB-BF38-F22A-3495AF0FF789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283140" y="1599150"/>
            <a:ext cx="283788" cy="10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81310B5-4776-B505-E259-FC6E132C4F37}"/>
              </a:ext>
            </a:extLst>
          </p:cNvPr>
          <p:cNvCxnSpPr>
            <a:cxnSpLocks/>
            <a:stCxn id="20" idx="5"/>
            <a:endCxn id="28" idx="2"/>
          </p:cNvCxnSpPr>
          <p:nvPr/>
        </p:nvCxnSpPr>
        <p:spPr>
          <a:xfrm>
            <a:off x="795389" y="1838562"/>
            <a:ext cx="440375" cy="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818C2E8-7A84-6CE7-C61B-1E7197E79E0F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>
            <a:off x="1253764" y="1945711"/>
            <a:ext cx="695659" cy="8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7CE102-43DE-8A0F-8B4F-ACF1C7284389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1980151" y="2048217"/>
            <a:ext cx="400282" cy="105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CE1708D-FE7B-08FD-5ED4-A1051C869AD5}"/>
              </a:ext>
            </a:extLst>
          </p:cNvPr>
          <p:cNvCxnSpPr>
            <a:cxnSpLocks/>
            <a:stCxn id="30" idx="3"/>
            <a:endCxn id="31" idx="6"/>
          </p:cNvCxnSpPr>
          <p:nvPr/>
        </p:nvCxnSpPr>
        <p:spPr>
          <a:xfrm flipH="1">
            <a:off x="1800699" y="2179002"/>
            <a:ext cx="579734" cy="87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C08DEA6-F9AD-D7C0-C1A7-D715AF4F3162}"/>
              </a:ext>
            </a:extLst>
          </p:cNvPr>
          <p:cNvCxnSpPr>
            <a:cxnSpLocks/>
            <a:stCxn id="31" idx="3"/>
            <a:endCxn id="32" idx="2"/>
          </p:cNvCxnSpPr>
          <p:nvPr/>
        </p:nvCxnSpPr>
        <p:spPr>
          <a:xfrm flipH="1">
            <a:off x="1158095" y="2279147"/>
            <a:ext cx="611876" cy="113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995DEC0-2B45-BAB5-BA74-2D514CEF734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1010995" y="2393050"/>
            <a:ext cx="147100" cy="101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CEC3FA7-8F09-96A8-1B36-E91FF48380C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007517" y="2517831"/>
            <a:ext cx="347887" cy="1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D1EE0B8-DAC3-3B7A-C033-BE4B37A6B857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>
            <a:off x="1355404" y="2628850"/>
            <a:ext cx="422850" cy="99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2B8A006-2EAB-7234-AA3C-88098085A4F6}"/>
              </a:ext>
            </a:extLst>
          </p:cNvPr>
          <p:cNvCxnSpPr>
            <a:cxnSpLocks/>
            <a:stCxn id="40" idx="6"/>
            <a:endCxn id="41" idx="7"/>
          </p:cNvCxnSpPr>
          <p:nvPr/>
        </p:nvCxnSpPr>
        <p:spPr>
          <a:xfrm flipH="1">
            <a:off x="1718843" y="2741199"/>
            <a:ext cx="90139" cy="108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A3524F-3E67-F9DD-7F3E-9D8D0C829C58}"/>
              </a:ext>
            </a:extLst>
          </p:cNvPr>
          <p:cNvCxnSpPr>
            <a:cxnSpLocks/>
            <a:stCxn id="7" idx="6"/>
            <a:endCxn id="90" idx="1"/>
          </p:cNvCxnSpPr>
          <p:nvPr/>
        </p:nvCxnSpPr>
        <p:spPr>
          <a:xfrm>
            <a:off x="1621248" y="1060703"/>
            <a:ext cx="1005715" cy="46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4862AE1-CE9A-21F0-8B3B-D1ABF827D425}"/>
              </a:ext>
            </a:extLst>
          </p:cNvPr>
          <p:cNvCxnSpPr>
            <a:cxnSpLocks/>
            <a:stCxn id="8" idx="1"/>
            <a:endCxn id="91" idx="1"/>
          </p:cNvCxnSpPr>
          <p:nvPr/>
        </p:nvCxnSpPr>
        <p:spPr>
          <a:xfrm>
            <a:off x="1486410" y="1148272"/>
            <a:ext cx="1132013" cy="791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0B34FB9-D58E-E7ED-570F-E24816592205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1230568" y="1280984"/>
            <a:ext cx="1421745" cy="1041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4C02C4-C5C7-58E0-E7FC-C42D5E70D5A2}"/>
                  </a:ext>
                </a:extLst>
              </p:cNvPr>
              <p:cNvSpPr txBox="1"/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4C02C4-C5C7-58E0-E7FC-C42D5E70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1391884"/>
                <a:ext cx="793359" cy="276999"/>
              </a:xfrm>
              <a:prstGeom prst="rect">
                <a:avLst/>
              </a:prstGeom>
              <a:blipFill>
                <a:blip r:embed="rId2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4218F9-65DE-B309-FF50-CE0D8E473B54}"/>
                  </a:ext>
                </a:extLst>
              </p:cNvPr>
              <p:cNvSpPr txBox="1"/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4218F9-65DE-B309-FF50-CE0D8E47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3" y="1800814"/>
                <a:ext cx="793358" cy="276999"/>
              </a:xfrm>
              <a:prstGeom prst="rect">
                <a:avLst/>
              </a:prstGeom>
              <a:blipFill>
                <a:blip r:embed="rId3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8867E25-36C9-D6F5-65B1-3897D0A4F357}"/>
                  </a:ext>
                </a:extLst>
              </p:cNvPr>
              <p:cNvSpPr txBox="1"/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8867E25-36C9-D6F5-65B1-3897D0A4F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13" y="2184235"/>
                <a:ext cx="793358" cy="276999"/>
              </a:xfrm>
              <a:prstGeom prst="rect">
                <a:avLst/>
              </a:prstGeom>
              <a:blipFill>
                <a:blip r:embed="rId4"/>
                <a:stretch>
                  <a:fillRect l="-538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E08-0DC5-00DC-A18B-8CD265C039AA}"/>
                  </a:ext>
                </a:extLst>
              </p:cNvPr>
              <p:cNvSpPr txBox="1"/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E08-0DC5-00DC-A18B-8CD265C03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4750506"/>
                <a:ext cx="921599" cy="276999"/>
              </a:xfrm>
              <a:prstGeom prst="rect">
                <a:avLst/>
              </a:prstGeom>
              <a:blipFill>
                <a:blip r:embed="rId5"/>
                <a:stretch>
                  <a:fillRect l="-460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C29987-1A71-F716-CE2F-057872F4C781}"/>
                  </a:ext>
                </a:extLst>
              </p:cNvPr>
              <p:cNvSpPr txBox="1"/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𝐶𝐼𝑅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C29987-1A71-F716-CE2F-057872F4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63" y="5180814"/>
                <a:ext cx="921599" cy="276999"/>
              </a:xfrm>
              <a:prstGeom prst="rect">
                <a:avLst/>
              </a:prstGeom>
              <a:blipFill>
                <a:blip r:embed="rId6"/>
                <a:stretch>
                  <a:fillRect l="-4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타원 94">
            <a:extLst>
              <a:ext uri="{FF2B5EF4-FFF2-40B4-BE49-F238E27FC236}">
                <a16:creationId xmlns:a16="http://schemas.microsoft.com/office/drawing/2014/main" id="{3B690A88-ACEE-D7F0-6F7D-E94617E25BE8}"/>
              </a:ext>
            </a:extLst>
          </p:cNvPr>
          <p:cNvSpPr/>
          <p:nvPr/>
        </p:nvSpPr>
        <p:spPr>
          <a:xfrm>
            <a:off x="2980023" y="277381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4788BA7-3C54-F3B4-B6FE-DB5FDF9F5110}"/>
              </a:ext>
            </a:extLst>
          </p:cNvPr>
          <p:cNvSpPr/>
          <p:nvPr/>
        </p:nvSpPr>
        <p:spPr>
          <a:xfrm>
            <a:off x="2980023" y="304444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0C585B5-16E0-25E9-2CE1-CAECB6D962D7}"/>
              </a:ext>
            </a:extLst>
          </p:cNvPr>
          <p:cNvSpPr/>
          <p:nvPr/>
        </p:nvSpPr>
        <p:spPr>
          <a:xfrm>
            <a:off x="2980023" y="331167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00D243E-FCF6-9318-B197-70101F2EB3B9}"/>
              </a:ext>
            </a:extLst>
          </p:cNvPr>
          <p:cNvSpPr/>
          <p:nvPr/>
        </p:nvSpPr>
        <p:spPr>
          <a:xfrm>
            <a:off x="2980022" y="35854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E53EEF1-EA86-7787-8A33-E9DFC72806D1}"/>
              </a:ext>
            </a:extLst>
          </p:cNvPr>
          <p:cNvSpPr/>
          <p:nvPr/>
        </p:nvSpPr>
        <p:spPr>
          <a:xfrm>
            <a:off x="2980022" y="3859786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F0F828-3096-7CBA-0A5E-112F4D31690A}"/>
              </a:ext>
            </a:extLst>
          </p:cNvPr>
          <p:cNvSpPr/>
          <p:nvPr/>
        </p:nvSpPr>
        <p:spPr>
          <a:xfrm>
            <a:off x="2980022" y="412863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8F87018-47B4-AA4C-0AA6-87002C2C0BC0}"/>
              </a:ext>
            </a:extLst>
          </p:cNvPr>
          <p:cNvSpPr/>
          <p:nvPr/>
        </p:nvSpPr>
        <p:spPr>
          <a:xfrm>
            <a:off x="2980022" y="4399424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7C85FB-63F8-4BE4-CF14-ADE12845CFDE}"/>
                  </a:ext>
                </a:extLst>
              </p:cNvPr>
              <p:cNvSpPr txBox="1"/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7C85FB-63F8-4BE4-CF14-ADE12845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" y="487056"/>
                <a:ext cx="550727" cy="276999"/>
              </a:xfrm>
              <a:prstGeom prst="rect">
                <a:avLst/>
              </a:prstGeom>
              <a:blipFill>
                <a:blip r:embed="rId7"/>
                <a:stretch>
                  <a:fillRect l="-7692" r="-659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15D5F1-6014-F5DB-C559-14D92AC9D260}"/>
                  </a:ext>
                </a:extLst>
              </p:cNvPr>
              <p:cNvSpPr txBox="1"/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𝐼𝑚𝑎𝑔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15D5F1-6014-F5DB-C559-14D92AC9D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8" y="748156"/>
                <a:ext cx="637162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89926DB-7349-1518-C37B-31C22ED77FF5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1535436" y="2874701"/>
            <a:ext cx="157951" cy="69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08B9CFE-8E90-711B-2F1F-3FC4FA8D0DFA}"/>
              </a:ext>
            </a:extLst>
          </p:cNvPr>
          <p:cNvCxnSpPr>
            <a:cxnSpLocks/>
            <a:stCxn id="42" idx="4"/>
            <a:endCxn id="43" idx="4"/>
          </p:cNvCxnSpPr>
          <p:nvPr/>
        </p:nvCxnSpPr>
        <p:spPr>
          <a:xfrm>
            <a:off x="1522708" y="2974573"/>
            <a:ext cx="18000" cy="103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B707267-3ECB-E13B-FD76-8C945267FCEC}"/>
              </a:ext>
            </a:extLst>
          </p:cNvPr>
          <p:cNvCxnSpPr>
            <a:cxnSpLocks/>
            <a:stCxn id="43" idx="1"/>
            <a:endCxn id="44" idx="5"/>
          </p:cNvCxnSpPr>
          <p:nvPr/>
        </p:nvCxnSpPr>
        <p:spPr>
          <a:xfrm>
            <a:off x="1527980" y="3047610"/>
            <a:ext cx="77421" cy="138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ECAB91E-1A89-CBB5-7395-DACBFA8D788B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>
            <a:off x="1579945" y="3160714"/>
            <a:ext cx="49844" cy="151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63930E0-BBEA-B9F6-991D-AF2A94091B95}"/>
              </a:ext>
            </a:extLst>
          </p:cNvPr>
          <p:cNvCxnSpPr>
            <a:cxnSpLocks/>
            <a:stCxn id="45" idx="0"/>
            <a:endCxn id="46" idx="3"/>
          </p:cNvCxnSpPr>
          <p:nvPr/>
        </p:nvCxnSpPr>
        <p:spPr>
          <a:xfrm flipH="1">
            <a:off x="1575977" y="3276699"/>
            <a:ext cx="53812" cy="147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7CE273F-996A-4E75-62F9-7683F2CA3FBF}"/>
              </a:ext>
            </a:extLst>
          </p:cNvPr>
          <p:cNvCxnSpPr>
            <a:cxnSpLocks/>
            <a:stCxn id="46" idx="1"/>
            <a:endCxn id="47" idx="4"/>
          </p:cNvCxnSpPr>
          <p:nvPr/>
        </p:nvCxnSpPr>
        <p:spPr>
          <a:xfrm>
            <a:off x="1575977" y="3398272"/>
            <a:ext cx="53812" cy="175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38C303C-DCEB-DA48-59CF-359D1A8CAA17}"/>
              </a:ext>
            </a:extLst>
          </p:cNvPr>
          <p:cNvCxnSpPr>
            <a:cxnSpLocks/>
            <a:stCxn id="47" idx="7"/>
            <a:endCxn id="58" idx="3"/>
          </p:cNvCxnSpPr>
          <p:nvPr/>
        </p:nvCxnSpPr>
        <p:spPr>
          <a:xfrm flipH="1">
            <a:off x="1478891" y="3543221"/>
            <a:ext cx="163626" cy="1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60BCB57-E5E0-0475-8F6D-E899D9DA2A18}"/>
              </a:ext>
            </a:extLst>
          </p:cNvPr>
          <p:cNvCxnSpPr>
            <a:cxnSpLocks/>
            <a:stCxn id="58" idx="7"/>
            <a:endCxn id="59" idx="3"/>
          </p:cNvCxnSpPr>
          <p:nvPr/>
        </p:nvCxnSpPr>
        <p:spPr>
          <a:xfrm flipH="1">
            <a:off x="1349944" y="3644584"/>
            <a:ext cx="154403" cy="123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58ECF80-19E2-4D6C-F4F0-41B8F0C98314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H="1">
            <a:off x="1241036" y="3742884"/>
            <a:ext cx="134364" cy="13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904484D-5C54-BB2F-F290-0EC7B0DEB2B9}"/>
              </a:ext>
            </a:extLst>
          </p:cNvPr>
          <p:cNvCxnSpPr>
            <a:cxnSpLocks/>
            <a:stCxn id="60" idx="2"/>
            <a:endCxn id="61" idx="5"/>
          </p:cNvCxnSpPr>
          <p:nvPr/>
        </p:nvCxnSpPr>
        <p:spPr>
          <a:xfrm>
            <a:off x="1235764" y="3860387"/>
            <a:ext cx="139636" cy="116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6AE476A-55BF-03A0-7F2C-BD0C02F17B33}"/>
              </a:ext>
            </a:extLst>
          </p:cNvPr>
          <p:cNvCxnSpPr>
            <a:cxnSpLocks/>
            <a:stCxn id="61" idx="1"/>
            <a:endCxn id="62" idx="5"/>
          </p:cNvCxnSpPr>
          <p:nvPr/>
        </p:nvCxnSpPr>
        <p:spPr>
          <a:xfrm>
            <a:off x="1349944" y="3951424"/>
            <a:ext cx="150489" cy="12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EB6DB88-7DF9-E920-7FFD-725D2B9F728E}"/>
              </a:ext>
            </a:extLst>
          </p:cNvPr>
          <p:cNvCxnSpPr>
            <a:cxnSpLocks/>
            <a:stCxn id="62" idx="2"/>
            <a:endCxn id="63" idx="5"/>
          </p:cNvCxnSpPr>
          <p:nvPr/>
        </p:nvCxnSpPr>
        <p:spPr>
          <a:xfrm>
            <a:off x="1469705" y="4060412"/>
            <a:ext cx="235901" cy="11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BB5055F-FD6A-1626-942A-048F40F91EEA}"/>
              </a:ext>
            </a:extLst>
          </p:cNvPr>
          <p:cNvCxnSpPr>
            <a:cxnSpLocks/>
            <a:stCxn id="63" idx="1"/>
            <a:endCxn id="64" idx="5"/>
          </p:cNvCxnSpPr>
          <p:nvPr/>
        </p:nvCxnSpPr>
        <p:spPr>
          <a:xfrm>
            <a:off x="1680150" y="4149410"/>
            <a:ext cx="111322" cy="142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E0F10FB-74C6-F49E-FB57-9C2B96BE8016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H="1">
            <a:off x="1641064" y="4266752"/>
            <a:ext cx="150408" cy="139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B127540-54AD-C57C-1626-264FE51DA572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H="1">
            <a:off x="1512334" y="4381059"/>
            <a:ext cx="154186" cy="131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85C166A-87BF-6F30-328F-A52348078924}"/>
              </a:ext>
            </a:extLst>
          </p:cNvPr>
          <p:cNvCxnSpPr>
            <a:cxnSpLocks/>
            <a:stCxn id="66" idx="1"/>
            <a:endCxn id="67" idx="4"/>
          </p:cNvCxnSpPr>
          <p:nvPr/>
        </p:nvCxnSpPr>
        <p:spPr>
          <a:xfrm>
            <a:off x="1512334" y="4486993"/>
            <a:ext cx="42048" cy="147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5B8A34B-F98E-E160-EC0A-7344CB574177}"/>
              </a:ext>
            </a:extLst>
          </p:cNvPr>
          <p:cNvCxnSpPr>
            <a:cxnSpLocks/>
            <a:stCxn id="67" idx="1"/>
            <a:endCxn id="68" idx="5"/>
          </p:cNvCxnSpPr>
          <p:nvPr/>
        </p:nvCxnSpPr>
        <p:spPr>
          <a:xfrm>
            <a:off x="1541654" y="4603846"/>
            <a:ext cx="96908" cy="126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832C62F-71DE-53A7-9844-028EF3CC2ABA}"/>
              </a:ext>
            </a:extLst>
          </p:cNvPr>
          <p:cNvCxnSpPr>
            <a:cxnSpLocks/>
            <a:endCxn id="69" idx="4"/>
          </p:cNvCxnSpPr>
          <p:nvPr/>
        </p:nvCxnSpPr>
        <p:spPr>
          <a:xfrm flipH="1">
            <a:off x="1576708" y="4707137"/>
            <a:ext cx="51097" cy="157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767B0B2-90D1-711C-F60F-2820D927F387}"/>
              </a:ext>
            </a:extLst>
          </p:cNvPr>
          <p:cNvCxnSpPr>
            <a:cxnSpLocks/>
            <a:stCxn id="69" idx="0"/>
            <a:endCxn id="70" idx="5"/>
          </p:cNvCxnSpPr>
          <p:nvPr/>
        </p:nvCxnSpPr>
        <p:spPr>
          <a:xfrm>
            <a:off x="1576708" y="4828225"/>
            <a:ext cx="42482" cy="167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F95F57-7C2F-8CC2-FA4E-89BB1DD5FD81}"/>
              </a:ext>
            </a:extLst>
          </p:cNvPr>
          <p:cNvCxnSpPr>
            <a:cxnSpLocks/>
            <a:stCxn id="70" idx="1"/>
            <a:endCxn id="94" idx="1"/>
          </p:cNvCxnSpPr>
          <p:nvPr/>
        </p:nvCxnSpPr>
        <p:spPr>
          <a:xfrm>
            <a:off x="1593734" y="4970559"/>
            <a:ext cx="1033229" cy="348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2CD3323-0A59-E77E-FD07-96D160073ACF}"/>
              </a:ext>
            </a:extLst>
          </p:cNvPr>
          <p:cNvCxnSpPr>
            <a:cxnSpLocks/>
            <a:stCxn id="69" idx="2"/>
            <a:endCxn id="93" idx="1"/>
          </p:cNvCxnSpPr>
          <p:nvPr/>
        </p:nvCxnSpPr>
        <p:spPr>
          <a:xfrm>
            <a:off x="1558708" y="4846225"/>
            <a:ext cx="1058657" cy="42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정육면체 124">
            <a:extLst>
              <a:ext uri="{FF2B5EF4-FFF2-40B4-BE49-F238E27FC236}">
                <a16:creationId xmlns:a16="http://schemas.microsoft.com/office/drawing/2014/main" id="{EED05E9F-66FE-BD90-A2AD-67239117FA9D}"/>
              </a:ext>
            </a:extLst>
          </p:cNvPr>
          <p:cNvSpPr/>
          <p:nvPr/>
        </p:nvSpPr>
        <p:spPr>
          <a:xfrm>
            <a:off x="3570039" y="1341525"/>
            <a:ext cx="754872" cy="3970499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F9C0F7A-9D24-DE36-88AF-C56417479BAA}"/>
              </a:ext>
            </a:extLst>
          </p:cNvPr>
          <p:cNvCxnSpPr>
            <a:cxnSpLocks/>
          </p:cNvCxnSpPr>
          <p:nvPr/>
        </p:nvCxnSpPr>
        <p:spPr>
          <a:xfrm flipH="1">
            <a:off x="3853116" y="1347686"/>
            <a:ext cx="188718" cy="188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F67D827-9ABB-1354-6D98-C4BB192394C7}"/>
              </a:ext>
            </a:extLst>
          </p:cNvPr>
          <p:cNvCxnSpPr>
            <a:cxnSpLocks/>
            <a:stCxn id="125" idx="1"/>
            <a:endCxn id="125" idx="3"/>
          </p:cNvCxnSpPr>
          <p:nvPr/>
        </p:nvCxnSpPr>
        <p:spPr>
          <a:xfrm>
            <a:off x="3853116" y="1530243"/>
            <a:ext cx="0" cy="378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AD95AA-0F4D-92B9-3C78-BDB642024DC9}"/>
              </a:ext>
            </a:extLst>
          </p:cNvPr>
          <p:cNvCxnSpPr>
            <a:cxnSpLocks/>
          </p:cNvCxnSpPr>
          <p:nvPr/>
        </p:nvCxnSpPr>
        <p:spPr>
          <a:xfrm>
            <a:off x="3577742" y="1803308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45A0198-56EB-A713-7CC4-481B9EA3DADF}"/>
              </a:ext>
            </a:extLst>
          </p:cNvPr>
          <p:cNvCxnSpPr>
            <a:cxnSpLocks/>
          </p:cNvCxnSpPr>
          <p:nvPr/>
        </p:nvCxnSpPr>
        <p:spPr>
          <a:xfrm flipV="1">
            <a:off x="4134376" y="1655383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1012BCF0-00D3-A5B4-1CCD-6058BB392309}"/>
              </a:ext>
            </a:extLst>
          </p:cNvPr>
          <p:cNvSpPr/>
          <p:nvPr/>
        </p:nvSpPr>
        <p:spPr>
          <a:xfrm>
            <a:off x="3630516" y="15701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8A8AB9F-917F-6FDE-A367-6374B75D1890}"/>
              </a:ext>
            </a:extLst>
          </p:cNvPr>
          <p:cNvCxnSpPr>
            <a:cxnSpLocks/>
          </p:cNvCxnSpPr>
          <p:nvPr/>
        </p:nvCxnSpPr>
        <p:spPr>
          <a:xfrm>
            <a:off x="3576191" y="2079649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0609424-625F-23BA-3880-77DD4BDE6DDB}"/>
              </a:ext>
            </a:extLst>
          </p:cNvPr>
          <p:cNvCxnSpPr>
            <a:cxnSpLocks/>
          </p:cNvCxnSpPr>
          <p:nvPr/>
        </p:nvCxnSpPr>
        <p:spPr>
          <a:xfrm flipV="1">
            <a:off x="4132825" y="1931724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D1DAF944-35E4-BBB5-593D-116CFF2344AB}"/>
              </a:ext>
            </a:extLst>
          </p:cNvPr>
          <p:cNvSpPr/>
          <p:nvPr/>
        </p:nvSpPr>
        <p:spPr>
          <a:xfrm>
            <a:off x="3628965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314D689-9F5A-80D1-9634-5B9BBD41C267}"/>
              </a:ext>
            </a:extLst>
          </p:cNvPr>
          <p:cNvCxnSpPr>
            <a:cxnSpLocks/>
          </p:cNvCxnSpPr>
          <p:nvPr/>
        </p:nvCxnSpPr>
        <p:spPr>
          <a:xfrm>
            <a:off x="3576191" y="236715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9AF7C9B-27E8-935D-92B9-AEF9FC210487}"/>
              </a:ext>
            </a:extLst>
          </p:cNvPr>
          <p:cNvCxnSpPr>
            <a:cxnSpLocks/>
          </p:cNvCxnSpPr>
          <p:nvPr/>
        </p:nvCxnSpPr>
        <p:spPr>
          <a:xfrm flipV="1">
            <a:off x="4132825" y="221922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298D7146-C873-50E4-0601-2C1BEF3670D9}"/>
              </a:ext>
            </a:extLst>
          </p:cNvPr>
          <p:cNvSpPr/>
          <p:nvPr/>
        </p:nvSpPr>
        <p:spPr>
          <a:xfrm>
            <a:off x="3628965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F351793-9E8A-6627-D2CE-A467EA84C3D8}"/>
              </a:ext>
            </a:extLst>
          </p:cNvPr>
          <p:cNvSpPr/>
          <p:nvPr/>
        </p:nvSpPr>
        <p:spPr>
          <a:xfrm>
            <a:off x="3818680" y="2708745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3BA6ED1-7263-33A8-23D0-3A4514046581}"/>
              </a:ext>
            </a:extLst>
          </p:cNvPr>
          <p:cNvSpPr/>
          <p:nvPr/>
        </p:nvSpPr>
        <p:spPr>
          <a:xfrm>
            <a:off x="3818680" y="297936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A2BE4B2-A3D5-7933-3145-5DAE940E5D90}"/>
              </a:ext>
            </a:extLst>
          </p:cNvPr>
          <p:cNvSpPr/>
          <p:nvPr/>
        </p:nvSpPr>
        <p:spPr>
          <a:xfrm>
            <a:off x="3818680" y="3246598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733FF9-DFC1-BD08-E798-818EA63D05C9}"/>
              </a:ext>
            </a:extLst>
          </p:cNvPr>
          <p:cNvSpPr/>
          <p:nvPr/>
        </p:nvSpPr>
        <p:spPr>
          <a:xfrm>
            <a:off x="3818679" y="3520372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C604CF8-2BE3-1522-B556-4DB8C649B909}"/>
              </a:ext>
            </a:extLst>
          </p:cNvPr>
          <p:cNvSpPr/>
          <p:nvPr/>
        </p:nvSpPr>
        <p:spPr>
          <a:xfrm>
            <a:off x="3818679" y="3794713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069A6B6-5EA8-EDF2-84AB-5AB5EC2A2555}"/>
              </a:ext>
            </a:extLst>
          </p:cNvPr>
          <p:cNvSpPr/>
          <p:nvPr/>
        </p:nvSpPr>
        <p:spPr>
          <a:xfrm>
            <a:off x="3818679" y="4063559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AB48C66-D9EE-9318-9A6A-BE4144E86BB9}"/>
              </a:ext>
            </a:extLst>
          </p:cNvPr>
          <p:cNvSpPr/>
          <p:nvPr/>
        </p:nvSpPr>
        <p:spPr>
          <a:xfrm>
            <a:off x="3818679" y="4334351"/>
            <a:ext cx="70155" cy="701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0221FDD-76B1-EC8E-C536-8E5A1A99499E}"/>
              </a:ext>
            </a:extLst>
          </p:cNvPr>
          <p:cNvCxnSpPr>
            <a:cxnSpLocks/>
          </p:cNvCxnSpPr>
          <p:nvPr/>
        </p:nvCxnSpPr>
        <p:spPr>
          <a:xfrm>
            <a:off x="3571852" y="4758153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5DEFCF0-B749-1FD9-47C2-BCED678DC72F}"/>
              </a:ext>
            </a:extLst>
          </p:cNvPr>
          <p:cNvCxnSpPr>
            <a:cxnSpLocks/>
          </p:cNvCxnSpPr>
          <p:nvPr/>
        </p:nvCxnSpPr>
        <p:spPr>
          <a:xfrm flipV="1">
            <a:off x="4128486" y="4610228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88B6B94-B8D0-64B4-F52D-E38841F0CCBD}"/>
              </a:ext>
            </a:extLst>
          </p:cNvPr>
          <p:cNvCxnSpPr>
            <a:cxnSpLocks/>
          </p:cNvCxnSpPr>
          <p:nvPr/>
        </p:nvCxnSpPr>
        <p:spPr>
          <a:xfrm>
            <a:off x="3570301" y="503449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7BC7DD0-72E1-38B2-F7CA-D880006A80C1}"/>
              </a:ext>
            </a:extLst>
          </p:cNvPr>
          <p:cNvCxnSpPr>
            <a:cxnSpLocks/>
          </p:cNvCxnSpPr>
          <p:nvPr/>
        </p:nvCxnSpPr>
        <p:spPr>
          <a:xfrm flipV="1">
            <a:off x="4126935" y="4886569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112041B3-4C3E-AFCB-BACB-BC3508A2A992}"/>
              </a:ext>
            </a:extLst>
          </p:cNvPr>
          <p:cNvSpPr/>
          <p:nvPr/>
        </p:nvSpPr>
        <p:spPr>
          <a:xfrm>
            <a:off x="3623075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7CF63B9-2F88-07F9-A5E0-43BA1FBE81C1}"/>
              </a:ext>
            </a:extLst>
          </p:cNvPr>
          <p:cNvSpPr/>
          <p:nvPr/>
        </p:nvSpPr>
        <p:spPr>
          <a:xfrm>
            <a:off x="3623075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637E364-94C7-7446-482D-B419216958EF}"/>
              </a:ext>
            </a:extLst>
          </p:cNvPr>
          <p:cNvSpPr/>
          <p:nvPr/>
        </p:nvSpPr>
        <p:spPr>
          <a:xfrm>
            <a:off x="3897233" y="48013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41B6360-7508-BD04-B611-24A41DBC6BF8}"/>
              </a:ext>
            </a:extLst>
          </p:cNvPr>
          <p:cNvSpPr/>
          <p:nvPr/>
        </p:nvSpPr>
        <p:spPr>
          <a:xfrm>
            <a:off x="3897233" y="50888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8C85772B-CDDE-5AE5-4B25-F3746EE9A219}"/>
              </a:ext>
            </a:extLst>
          </p:cNvPr>
          <p:cNvSpPr/>
          <p:nvPr/>
        </p:nvSpPr>
        <p:spPr>
          <a:xfrm>
            <a:off x="3903885" y="15745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E4A47A8-8EB2-3601-F9D2-AEACC0222333}"/>
              </a:ext>
            </a:extLst>
          </p:cNvPr>
          <p:cNvSpPr/>
          <p:nvPr/>
        </p:nvSpPr>
        <p:spPr>
          <a:xfrm>
            <a:off x="3903123" y="18464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2449FCD-DDCC-0B47-4FCD-8C6244D51C67}"/>
              </a:ext>
            </a:extLst>
          </p:cNvPr>
          <p:cNvSpPr/>
          <p:nvPr/>
        </p:nvSpPr>
        <p:spPr>
          <a:xfrm>
            <a:off x="3903123" y="2133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EA8F747-2F03-B3F9-73D6-91AF6672B5CC}"/>
              </a:ext>
            </a:extLst>
          </p:cNvPr>
          <p:cNvCxnSpPr/>
          <p:nvPr/>
        </p:nvCxnSpPr>
        <p:spPr>
          <a:xfrm>
            <a:off x="3570039" y="1530243"/>
            <a:ext cx="0" cy="8448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36EAE69-2D04-5FAE-0A51-B8B8F430224D}"/>
              </a:ext>
            </a:extLst>
          </p:cNvPr>
          <p:cNvCxnSpPr>
            <a:cxnSpLocks/>
          </p:cNvCxnSpPr>
          <p:nvPr/>
        </p:nvCxnSpPr>
        <p:spPr>
          <a:xfrm>
            <a:off x="3577742" y="1530243"/>
            <a:ext cx="549193" cy="61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1E278EC-F5F0-FD93-E5AB-6B960111394C}"/>
              </a:ext>
            </a:extLst>
          </p:cNvPr>
          <p:cNvCxnSpPr>
            <a:cxnSpLocks/>
          </p:cNvCxnSpPr>
          <p:nvPr/>
        </p:nvCxnSpPr>
        <p:spPr>
          <a:xfrm flipV="1">
            <a:off x="3577742" y="2366407"/>
            <a:ext cx="565471" cy="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정육면체 253">
            <a:extLst>
              <a:ext uri="{FF2B5EF4-FFF2-40B4-BE49-F238E27FC236}">
                <a16:creationId xmlns:a16="http://schemas.microsoft.com/office/drawing/2014/main" id="{91105BF8-01D9-07E4-947E-5596CD1620A5}"/>
              </a:ext>
            </a:extLst>
          </p:cNvPr>
          <p:cNvSpPr/>
          <p:nvPr/>
        </p:nvSpPr>
        <p:spPr>
          <a:xfrm>
            <a:off x="4589384" y="1521319"/>
            <a:ext cx="754872" cy="3324905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A34078F7-715F-8795-8E6C-D87ACDFD7F1D}"/>
              </a:ext>
            </a:extLst>
          </p:cNvPr>
          <p:cNvCxnSpPr>
            <a:cxnSpLocks/>
          </p:cNvCxnSpPr>
          <p:nvPr/>
        </p:nvCxnSpPr>
        <p:spPr>
          <a:xfrm>
            <a:off x="4126935" y="1521346"/>
            <a:ext cx="454566" cy="1841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D2593625-5746-C273-D65A-C958981FFEC0}"/>
              </a:ext>
            </a:extLst>
          </p:cNvPr>
          <p:cNvCxnSpPr>
            <a:cxnSpLocks/>
          </p:cNvCxnSpPr>
          <p:nvPr/>
        </p:nvCxnSpPr>
        <p:spPr>
          <a:xfrm flipV="1">
            <a:off x="4138613" y="2086784"/>
            <a:ext cx="442888" cy="2761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A86C3BFE-FF91-5458-594F-7E4F92BD5EB5}"/>
              </a:ext>
            </a:extLst>
          </p:cNvPr>
          <p:cNvCxnSpPr>
            <a:cxnSpLocks/>
          </p:cNvCxnSpPr>
          <p:nvPr/>
        </p:nvCxnSpPr>
        <p:spPr>
          <a:xfrm>
            <a:off x="4592721" y="208678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E01C6129-E77B-0AE8-5D47-06CBC9E831D6}"/>
              </a:ext>
            </a:extLst>
          </p:cNvPr>
          <p:cNvCxnSpPr>
            <a:cxnSpLocks/>
          </p:cNvCxnSpPr>
          <p:nvPr/>
        </p:nvCxnSpPr>
        <p:spPr>
          <a:xfrm flipV="1">
            <a:off x="5160909" y="1941340"/>
            <a:ext cx="189123" cy="14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BCE57398-63A3-B3D7-6620-D92FAD82D2F4}"/>
              </a:ext>
            </a:extLst>
          </p:cNvPr>
          <p:cNvCxnSpPr>
            <a:cxnSpLocks/>
          </p:cNvCxnSpPr>
          <p:nvPr/>
        </p:nvCxnSpPr>
        <p:spPr>
          <a:xfrm>
            <a:off x="4588818" y="2086784"/>
            <a:ext cx="5647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E9CCA5F1-3402-226C-1A50-2109D2E969F7}"/>
              </a:ext>
            </a:extLst>
          </p:cNvPr>
          <p:cNvCxnSpPr>
            <a:cxnSpLocks/>
          </p:cNvCxnSpPr>
          <p:nvPr/>
        </p:nvCxnSpPr>
        <p:spPr>
          <a:xfrm flipV="1">
            <a:off x="4588818" y="1707636"/>
            <a:ext cx="0" cy="3932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5DDEABCB-D602-6B72-EE4B-0DB7B468606A}"/>
              </a:ext>
            </a:extLst>
          </p:cNvPr>
          <p:cNvCxnSpPr>
            <a:cxnSpLocks/>
          </p:cNvCxnSpPr>
          <p:nvPr/>
        </p:nvCxnSpPr>
        <p:spPr>
          <a:xfrm>
            <a:off x="4588818" y="1709096"/>
            <a:ext cx="57209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0D0BFF47-354E-8A41-5E29-A840EC3F35C1}"/>
              </a:ext>
            </a:extLst>
          </p:cNvPr>
          <p:cNvCxnSpPr>
            <a:cxnSpLocks/>
          </p:cNvCxnSpPr>
          <p:nvPr/>
        </p:nvCxnSpPr>
        <p:spPr>
          <a:xfrm flipV="1">
            <a:off x="5153592" y="1723328"/>
            <a:ext cx="7317" cy="363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505F7C19-BA39-76D7-7398-E4B91EC7541B}"/>
              </a:ext>
            </a:extLst>
          </p:cNvPr>
          <p:cNvCxnSpPr>
            <a:cxnSpLocks/>
          </p:cNvCxnSpPr>
          <p:nvPr/>
        </p:nvCxnSpPr>
        <p:spPr>
          <a:xfrm>
            <a:off x="4600038" y="4416965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A154CE7-8CA1-0700-B1FE-98277734D1D5}"/>
              </a:ext>
            </a:extLst>
          </p:cNvPr>
          <p:cNvCxnSpPr>
            <a:cxnSpLocks/>
          </p:cNvCxnSpPr>
          <p:nvPr/>
        </p:nvCxnSpPr>
        <p:spPr>
          <a:xfrm>
            <a:off x="4592721" y="3977295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004E1C19-D331-585B-A1F5-3773BE633506}"/>
              </a:ext>
            </a:extLst>
          </p:cNvPr>
          <p:cNvCxnSpPr>
            <a:cxnSpLocks/>
          </p:cNvCxnSpPr>
          <p:nvPr/>
        </p:nvCxnSpPr>
        <p:spPr>
          <a:xfrm>
            <a:off x="4600038" y="3538364"/>
            <a:ext cx="560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55345CA-E105-3FAD-F9A1-F15C5F8D500C}"/>
              </a:ext>
            </a:extLst>
          </p:cNvPr>
          <p:cNvCxnSpPr>
            <a:cxnSpLocks/>
          </p:cNvCxnSpPr>
          <p:nvPr/>
        </p:nvCxnSpPr>
        <p:spPr>
          <a:xfrm flipV="1">
            <a:off x="4588121" y="3540169"/>
            <a:ext cx="565471" cy="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1F2F0FBE-6575-3FAC-F130-2759D9468C51}"/>
              </a:ext>
            </a:extLst>
          </p:cNvPr>
          <p:cNvCxnSpPr>
            <a:cxnSpLocks/>
          </p:cNvCxnSpPr>
          <p:nvPr/>
        </p:nvCxnSpPr>
        <p:spPr>
          <a:xfrm flipV="1">
            <a:off x="4586945" y="3537949"/>
            <a:ext cx="0" cy="13150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D3D405F2-21A0-5553-55FE-4744CBCD8383}"/>
              </a:ext>
            </a:extLst>
          </p:cNvPr>
          <p:cNvCxnSpPr>
            <a:cxnSpLocks/>
          </p:cNvCxnSpPr>
          <p:nvPr/>
        </p:nvCxnSpPr>
        <p:spPr>
          <a:xfrm>
            <a:off x="4592721" y="4846224"/>
            <a:ext cx="5681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FCC07903-A24C-2F8B-9D56-F6D671BAB519}"/>
              </a:ext>
            </a:extLst>
          </p:cNvPr>
          <p:cNvCxnSpPr>
            <a:cxnSpLocks/>
          </p:cNvCxnSpPr>
          <p:nvPr/>
        </p:nvCxnSpPr>
        <p:spPr>
          <a:xfrm>
            <a:off x="5153194" y="3536643"/>
            <a:ext cx="549900" cy="3582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정육면체 307">
            <a:extLst>
              <a:ext uri="{FF2B5EF4-FFF2-40B4-BE49-F238E27FC236}">
                <a16:creationId xmlns:a16="http://schemas.microsoft.com/office/drawing/2014/main" id="{87A14ECA-5C1F-03CE-7764-192E77E4C339}"/>
              </a:ext>
            </a:extLst>
          </p:cNvPr>
          <p:cNvSpPr/>
          <p:nvPr/>
        </p:nvSpPr>
        <p:spPr>
          <a:xfrm>
            <a:off x="5703094" y="2048217"/>
            <a:ext cx="754872" cy="2261085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7AF55C64-E375-9F6E-54EE-BBAD73B1E359}"/>
              </a:ext>
            </a:extLst>
          </p:cNvPr>
          <p:cNvCxnSpPr>
            <a:cxnSpLocks/>
          </p:cNvCxnSpPr>
          <p:nvPr/>
        </p:nvCxnSpPr>
        <p:spPr>
          <a:xfrm flipV="1">
            <a:off x="5697318" y="3894863"/>
            <a:ext cx="565471" cy="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E34945D3-295D-F0EE-C991-96A024309760}"/>
              </a:ext>
            </a:extLst>
          </p:cNvPr>
          <p:cNvCxnSpPr>
            <a:cxnSpLocks/>
          </p:cNvCxnSpPr>
          <p:nvPr/>
        </p:nvCxnSpPr>
        <p:spPr>
          <a:xfrm flipV="1">
            <a:off x="5165834" y="4308929"/>
            <a:ext cx="531484" cy="5343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830E4FB0-25E5-DAA3-599E-934FCD64A19D}"/>
              </a:ext>
            </a:extLst>
          </p:cNvPr>
          <p:cNvCxnSpPr>
            <a:cxnSpLocks/>
          </p:cNvCxnSpPr>
          <p:nvPr/>
        </p:nvCxnSpPr>
        <p:spPr>
          <a:xfrm flipV="1">
            <a:off x="5708297" y="4305981"/>
            <a:ext cx="565471" cy="7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BDB0D452-C214-5377-B3CC-5C8CCEFD3B5D}"/>
              </a:ext>
            </a:extLst>
          </p:cNvPr>
          <p:cNvCxnSpPr>
            <a:cxnSpLocks/>
          </p:cNvCxnSpPr>
          <p:nvPr/>
        </p:nvCxnSpPr>
        <p:spPr>
          <a:xfrm>
            <a:off x="5697318" y="3894863"/>
            <a:ext cx="0" cy="4111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CFE57C6-2F74-391C-C2FD-692312E1231E}"/>
              </a:ext>
            </a:extLst>
          </p:cNvPr>
          <p:cNvCxnSpPr>
            <a:cxnSpLocks/>
          </p:cNvCxnSpPr>
          <p:nvPr/>
        </p:nvCxnSpPr>
        <p:spPr>
          <a:xfrm>
            <a:off x="6273768" y="3892289"/>
            <a:ext cx="0" cy="4136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5FFE92-8B55-A65A-46DA-3EFA7A8A88C4}"/>
              </a:ext>
            </a:extLst>
          </p:cNvPr>
          <p:cNvSpPr/>
          <p:nvPr/>
        </p:nvSpPr>
        <p:spPr>
          <a:xfrm>
            <a:off x="5185785" y="37578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shape (64,2)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76203-7F75-2ECD-A91D-0DB074C680F4}"/>
              </a:ext>
            </a:extLst>
          </p:cNvPr>
          <p:cNvSpPr/>
          <p:nvPr/>
        </p:nvSpPr>
        <p:spPr>
          <a:xfrm>
            <a:off x="5185785" y="117953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0CD1B2-E484-294D-2D0C-D3C6192258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06865" y="81419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1366D7-8D44-4DC0-F372-3235443EFFC7}"/>
              </a:ext>
            </a:extLst>
          </p:cNvPr>
          <p:cNvSpPr/>
          <p:nvPr/>
        </p:nvSpPr>
        <p:spPr>
          <a:xfrm>
            <a:off x="5185785" y="1983289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937466-BF70-330A-6D49-E825C19E966C}"/>
              </a:ext>
            </a:extLst>
          </p:cNvPr>
          <p:cNvSpPr/>
          <p:nvPr/>
        </p:nvSpPr>
        <p:spPr>
          <a:xfrm>
            <a:off x="5185785" y="2787043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B62AF-F5B0-BB28-1072-A330B9C529F2}"/>
              </a:ext>
            </a:extLst>
          </p:cNvPr>
          <p:cNvSpPr/>
          <p:nvPr/>
        </p:nvSpPr>
        <p:spPr>
          <a:xfrm>
            <a:off x="5185785" y="3590797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EF5ED-B019-11F0-A799-099EA2135906}"/>
              </a:ext>
            </a:extLst>
          </p:cNvPr>
          <p:cNvSpPr/>
          <p:nvPr/>
        </p:nvSpPr>
        <p:spPr>
          <a:xfrm>
            <a:off x="5185784" y="439455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C8E75-20C6-EF79-57D8-7A668FA24C95}"/>
              </a:ext>
            </a:extLst>
          </p:cNvPr>
          <p:cNvSpPr/>
          <p:nvPr/>
        </p:nvSpPr>
        <p:spPr>
          <a:xfrm>
            <a:off x="5185784" y="519830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30A497-7087-A726-622F-4ACC7B56D4FC}"/>
              </a:ext>
            </a:extLst>
          </p:cNvPr>
          <p:cNvSpPr/>
          <p:nvPr/>
        </p:nvSpPr>
        <p:spPr>
          <a:xfrm>
            <a:off x="5185784" y="6002059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Flatten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838282-B101-AB25-A3D5-5E0945AC96F7}"/>
              </a:ext>
            </a:extLst>
          </p:cNvPr>
          <p:cNvCxnSpPr/>
          <p:nvPr/>
        </p:nvCxnSpPr>
        <p:spPr>
          <a:xfrm>
            <a:off x="6290164" y="1617946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83327B-FFB9-BA78-D682-D3C2730D2448}"/>
              </a:ext>
            </a:extLst>
          </p:cNvPr>
          <p:cNvCxnSpPr/>
          <p:nvPr/>
        </p:nvCxnSpPr>
        <p:spPr>
          <a:xfrm>
            <a:off x="6285991" y="2421700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143B03-CFA2-F948-893F-36BCE3ECA010}"/>
              </a:ext>
            </a:extLst>
          </p:cNvPr>
          <p:cNvCxnSpPr/>
          <p:nvPr/>
        </p:nvCxnSpPr>
        <p:spPr>
          <a:xfrm>
            <a:off x="6285991" y="3225454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163188-F2F2-6806-C743-29C723EDE10D}"/>
              </a:ext>
            </a:extLst>
          </p:cNvPr>
          <p:cNvCxnSpPr/>
          <p:nvPr/>
        </p:nvCxnSpPr>
        <p:spPr>
          <a:xfrm>
            <a:off x="6285991" y="4029208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654B5C-2925-8B0A-293F-BB8B81D7E6C1}"/>
              </a:ext>
            </a:extLst>
          </p:cNvPr>
          <p:cNvCxnSpPr/>
          <p:nvPr/>
        </p:nvCxnSpPr>
        <p:spPr>
          <a:xfrm>
            <a:off x="6306863" y="483296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CFF34F-69DC-EFB8-E408-512408C030F3}"/>
              </a:ext>
            </a:extLst>
          </p:cNvPr>
          <p:cNvCxnSpPr/>
          <p:nvPr/>
        </p:nvCxnSpPr>
        <p:spPr>
          <a:xfrm>
            <a:off x="6281818" y="5636716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01FB08-4B0E-51E8-9680-66CF6393B34A}"/>
              </a:ext>
            </a:extLst>
          </p:cNvPr>
          <p:cNvSpPr/>
          <p:nvPr/>
        </p:nvSpPr>
        <p:spPr>
          <a:xfrm>
            <a:off x="215032" y="37578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shape (64,2)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94368C-7EE9-FA09-0369-37BC17B5F39C}"/>
              </a:ext>
            </a:extLst>
          </p:cNvPr>
          <p:cNvSpPr/>
          <p:nvPr/>
        </p:nvSpPr>
        <p:spPr>
          <a:xfrm>
            <a:off x="215032" y="117953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907C3CE-7544-89A8-CC92-6BF1E473DDA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6112" y="81419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B19EDC-413A-8470-B677-44F13003B742}"/>
              </a:ext>
            </a:extLst>
          </p:cNvPr>
          <p:cNvSpPr/>
          <p:nvPr/>
        </p:nvSpPr>
        <p:spPr>
          <a:xfrm>
            <a:off x="215032" y="1983289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207745-6930-60F3-4EBD-9E0B17DE1FDB}"/>
              </a:ext>
            </a:extLst>
          </p:cNvPr>
          <p:cNvSpPr/>
          <p:nvPr/>
        </p:nvSpPr>
        <p:spPr>
          <a:xfrm>
            <a:off x="215032" y="2787043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Flatten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138110-9C96-FB0E-221A-F90F7F8E1CBA}"/>
              </a:ext>
            </a:extLst>
          </p:cNvPr>
          <p:cNvSpPr/>
          <p:nvPr/>
        </p:nvSpPr>
        <p:spPr>
          <a:xfrm>
            <a:off x="215032" y="3590797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shape (6)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7FAEF7-012E-FA8F-97B5-4F15AAADF6D0}"/>
              </a:ext>
            </a:extLst>
          </p:cNvPr>
          <p:cNvCxnSpPr/>
          <p:nvPr/>
        </p:nvCxnSpPr>
        <p:spPr>
          <a:xfrm>
            <a:off x="1319411" y="1617946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877AF9-BFE4-56D1-BC04-80F3FEB1433B}"/>
              </a:ext>
            </a:extLst>
          </p:cNvPr>
          <p:cNvCxnSpPr/>
          <p:nvPr/>
        </p:nvCxnSpPr>
        <p:spPr>
          <a:xfrm>
            <a:off x="1315238" y="2421700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92A03-8AEF-D5F3-6CF4-347E09C0D776}"/>
              </a:ext>
            </a:extLst>
          </p:cNvPr>
          <p:cNvCxnSpPr/>
          <p:nvPr/>
        </p:nvCxnSpPr>
        <p:spPr>
          <a:xfrm>
            <a:off x="1315238" y="3225454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FD0E8-AA3A-F020-64E2-E76AF000DE8F}"/>
              </a:ext>
            </a:extLst>
          </p:cNvPr>
          <p:cNvSpPr/>
          <p:nvPr/>
        </p:nvSpPr>
        <p:spPr>
          <a:xfrm>
            <a:off x="2700408" y="37578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shape (64,2)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43A2EB-254F-9855-5179-598589369C61}"/>
              </a:ext>
            </a:extLst>
          </p:cNvPr>
          <p:cNvSpPr/>
          <p:nvPr/>
        </p:nvSpPr>
        <p:spPr>
          <a:xfrm>
            <a:off x="2700408" y="117953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D5D776-D5DF-A854-8A78-34CF38843B5E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3821488" y="81419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E0199F-D8A3-4D58-52E4-328092A0581B}"/>
              </a:ext>
            </a:extLst>
          </p:cNvPr>
          <p:cNvSpPr/>
          <p:nvPr/>
        </p:nvSpPr>
        <p:spPr>
          <a:xfrm>
            <a:off x="2700408" y="1983289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7F80EF-245B-E4A0-2B1D-4CB6BE6654FC}"/>
              </a:ext>
            </a:extLst>
          </p:cNvPr>
          <p:cNvSpPr/>
          <p:nvPr/>
        </p:nvSpPr>
        <p:spPr>
          <a:xfrm>
            <a:off x="2700408" y="2787043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filter conv,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A41FA4-5453-3A9A-9E3C-F00EF9B8D531}"/>
              </a:ext>
            </a:extLst>
          </p:cNvPr>
          <p:cNvSpPr/>
          <p:nvPr/>
        </p:nvSpPr>
        <p:spPr>
          <a:xfrm>
            <a:off x="2700408" y="3590797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LayerNorm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235680-4C83-B5EB-5109-8F09BB5724DA}"/>
              </a:ext>
            </a:extLst>
          </p:cNvPr>
          <p:cNvCxnSpPr/>
          <p:nvPr/>
        </p:nvCxnSpPr>
        <p:spPr>
          <a:xfrm>
            <a:off x="3804787" y="1617946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C5DFB5-E548-238D-0894-EE7CB6D2909B}"/>
              </a:ext>
            </a:extLst>
          </p:cNvPr>
          <p:cNvCxnSpPr/>
          <p:nvPr/>
        </p:nvCxnSpPr>
        <p:spPr>
          <a:xfrm>
            <a:off x="3800614" y="2421700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17D79A2-4DEA-C454-35BA-355B135F525F}"/>
              </a:ext>
            </a:extLst>
          </p:cNvPr>
          <p:cNvCxnSpPr/>
          <p:nvPr/>
        </p:nvCxnSpPr>
        <p:spPr>
          <a:xfrm>
            <a:off x="3800614" y="3225454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15824F-649B-9852-26FB-8C976C9DE5E4}"/>
              </a:ext>
            </a:extLst>
          </p:cNvPr>
          <p:cNvSpPr/>
          <p:nvPr/>
        </p:nvSpPr>
        <p:spPr>
          <a:xfrm>
            <a:off x="2679534" y="4394551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Flatten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FCC253-0741-4E57-5A41-7BDD182C70EC}"/>
              </a:ext>
            </a:extLst>
          </p:cNvPr>
          <p:cNvSpPr/>
          <p:nvPr/>
        </p:nvSpPr>
        <p:spPr>
          <a:xfrm>
            <a:off x="2679534" y="5198305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shape (6)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65CA38-26EF-ED35-D680-8667486E5A2F}"/>
              </a:ext>
            </a:extLst>
          </p:cNvPr>
          <p:cNvCxnSpPr/>
          <p:nvPr/>
        </p:nvCxnSpPr>
        <p:spPr>
          <a:xfrm>
            <a:off x="3800613" y="4029208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C700AE-CB19-5955-70D9-26C060E7A546}"/>
              </a:ext>
            </a:extLst>
          </p:cNvPr>
          <p:cNvCxnSpPr/>
          <p:nvPr/>
        </p:nvCxnSpPr>
        <p:spPr>
          <a:xfrm>
            <a:off x="3775568" y="4832962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28C0D-A6A4-4E5F-FE5F-CBB2EF1545EE}"/>
              </a:ext>
            </a:extLst>
          </p:cNvPr>
          <p:cNvSpPr/>
          <p:nvPr/>
        </p:nvSpPr>
        <p:spPr>
          <a:xfrm>
            <a:off x="5185784" y="6805813"/>
            <a:ext cx="2242159" cy="43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shape (6)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7FCF1A2-6EC7-1D96-CC20-C23E0AA2A425}"/>
              </a:ext>
            </a:extLst>
          </p:cNvPr>
          <p:cNvCxnSpPr/>
          <p:nvPr/>
        </p:nvCxnSpPr>
        <p:spPr>
          <a:xfrm>
            <a:off x="6306863" y="6440470"/>
            <a:ext cx="0" cy="365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0A0127-7F2B-CD20-E2A4-9CAAA516A351}"/>
              </a:ext>
            </a:extLst>
          </p:cNvPr>
          <p:cNvSpPr/>
          <p:nvPr/>
        </p:nvSpPr>
        <p:spPr>
          <a:xfrm>
            <a:off x="1666876" y="4538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9203F8-1574-48CA-2619-0BD4EBEDBBB6}"/>
              </a:ext>
            </a:extLst>
          </p:cNvPr>
          <p:cNvCxnSpPr>
            <a:cxnSpLocks/>
          </p:cNvCxnSpPr>
          <p:nvPr/>
        </p:nvCxnSpPr>
        <p:spPr>
          <a:xfrm>
            <a:off x="2325415" y="8191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FB923-3B81-1F28-1C2F-187E72D497A8}"/>
              </a:ext>
            </a:extLst>
          </p:cNvPr>
          <p:cNvSpPr/>
          <p:nvPr/>
        </p:nvSpPr>
        <p:spPr>
          <a:xfrm>
            <a:off x="1666875" y="10096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96, (11)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63101F-A97E-C28F-297A-3285A7DA5852}"/>
              </a:ext>
            </a:extLst>
          </p:cNvPr>
          <p:cNvCxnSpPr>
            <a:cxnSpLocks/>
          </p:cNvCxnSpPr>
          <p:nvPr/>
        </p:nvCxnSpPr>
        <p:spPr>
          <a:xfrm>
            <a:off x="2325415" y="137499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615802-0E0C-D71A-7DEA-E1495D63157E}"/>
              </a:ext>
            </a:extLst>
          </p:cNvPr>
          <p:cNvSpPr/>
          <p:nvPr/>
        </p:nvSpPr>
        <p:spPr>
          <a:xfrm>
            <a:off x="1666875" y="156549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32A48-8E7F-CD44-42CA-A4CA808FD3A8}"/>
              </a:ext>
            </a:extLst>
          </p:cNvPr>
          <p:cNvSpPr txBox="1"/>
          <p:nvPr/>
        </p:nvSpPr>
        <p:spPr>
          <a:xfrm>
            <a:off x="2325415" y="13280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756F3E-7664-5FB0-4970-3A50F2671E32}"/>
              </a:ext>
            </a:extLst>
          </p:cNvPr>
          <p:cNvSpPr/>
          <p:nvPr/>
        </p:nvSpPr>
        <p:spPr>
          <a:xfrm>
            <a:off x="1666875" y="212133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(5)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12B829-A3C9-FEDD-89C2-57925C56203C}"/>
              </a:ext>
            </a:extLst>
          </p:cNvPr>
          <p:cNvCxnSpPr>
            <a:cxnSpLocks/>
          </p:cNvCxnSpPr>
          <p:nvPr/>
        </p:nvCxnSpPr>
        <p:spPr>
          <a:xfrm>
            <a:off x="2325415" y="24866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CF2DC-D5CA-6955-2514-81DC48C03FFB}"/>
              </a:ext>
            </a:extLst>
          </p:cNvPr>
          <p:cNvSpPr/>
          <p:nvPr/>
        </p:nvSpPr>
        <p:spPr>
          <a:xfrm>
            <a:off x="1666875" y="26771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9EB28-EF41-579A-02E9-4253047759AF}"/>
              </a:ext>
            </a:extLst>
          </p:cNvPr>
          <p:cNvSpPr txBox="1"/>
          <p:nvPr/>
        </p:nvSpPr>
        <p:spPr>
          <a:xfrm>
            <a:off x="2325415" y="243976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B7B3C1-F11C-75DD-8946-8FE5A37368B5}"/>
              </a:ext>
            </a:extLst>
          </p:cNvPr>
          <p:cNvCxnSpPr>
            <a:cxnSpLocks/>
          </p:cNvCxnSpPr>
          <p:nvPr/>
        </p:nvCxnSpPr>
        <p:spPr>
          <a:xfrm>
            <a:off x="2336255" y="193083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BC1C0-AF3B-31DE-99DD-DA2044AFA97D}"/>
              </a:ext>
            </a:extLst>
          </p:cNvPr>
          <p:cNvSpPr/>
          <p:nvPr/>
        </p:nvSpPr>
        <p:spPr>
          <a:xfrm>
            <a:off x="1666875" y="37888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8AF012-F3CC-A255-D4D8-76C9B4D6EACC}"/>
              </a:ext>
            </a:extLst>
          </p:cNvPr>
          <p:cNvCxnSpPr>
            <a:cxnSpLocks/>
          </p:cNvCxnSpPr>
          <p:nvPr/>
        </p:nvCxnSpPr>
        <p:spPr>
          <a:xfrm>
            <a:off x="2325415" y="41542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7695FE-1285-FB25-3800-7CF64F96FF70}"/>
              </a:ext>
            </a:extLst>
          </p:cNvPr>
          <p:cNvSpPr txBox="1"/>
          <p:nvPr/>
        </p:nvSpPr>
        <p:spPr>
          <a:xfrm>
            <a:off x="2325415" y="410729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6D0F2C-164F-7E46-9CF1-65423731D086}"/>
              </a:ext>
            </a:extLst>
          </p:cNvPr>
          <p:cNvCxnSpPr>
            <a:cxnSpLocks/>
          </p:cNvCxnSpPr>
          <p:nvPr/>
        </p:nvCxnSpPr>
        <p:spPr>
          <a:xfrm>
            <a:off x="2336255" y="35983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EE0581-2015-F687-B190-57755799564B}"/>
              </a:ext>
            </a:extLst>
          </p:cNvPr>
          <p:cNvSpPr/>
          <p:nvPr/>
        </p:nvSpPr>
        <p:spPr>
          <a:xfrm>
            <a:off x="1666875" y="32330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ABDBA2-5300-5B4D-32D2-31F5E8698488}"/>
              </a:ext>
            </a:extLst>
          </p:cNvPr>
          <p:cNvCxnSpPr>
            <a:cxnSpLocks/>
          </p:cNvCxnSpPr>
          <p:nvPr/>
        </p:nvCxnSpPr>
        <p:spPr>
          <a:xfrm>
            <a:off x="2336255" y="30425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5AD53D-2E66-A05E-E8A9-B6DC9E664763}"/>
              </a:ext>
            </a:extLst>
          </p:cNvPr>
          <p:cNvSpPr/>
          <p:nvPr/>
        </p:nvSpPr>
        <p:spPr>
          <a:xfrm>
            <a:off x="1666875" y="48957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1C781B-18F1-DBE5-769A-A2A045468CDD}"/>
              </a:ext>
            </a:extLst>
          </p:cNvPr>
          <p:cNvCxnSpPr>
            <a:cxnSpLocks/>
          </p:cNvCxnSpPr>
          <p:nvPr/>
        </p:nvCxnSpPr>
        <p:spPr>
          <a:xfrm>
            <a:off x="2325415" y="529504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522966-7E46-E604-EAA5-4766BABFC75E}"/>
              </a:ext>
            </a:extLst>
          </p:cNvPr>
          <p:cNvSpPr txBox="1"/>
          <p:nvPr/>
        </p:nvSpPr>
        <p:spPr>
          <a:xfrm>
            <a:off x="2325415" y="524813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1445B2C-85FD-A37F-BFA4-17902744C7DD}"/>
              </a:ext>
            </a:extLst>
          </p:cNvPr>
          <p:cNvCxnSpPr>
            <a:cxnSpLocks/>
          </p:cNvCxnSpPr>
          <p:nvPr/>
        </p:nvCxnSpPr>
        <p:spPr>
          <a:xfrm>
            <a:off x="2336255" y="47052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3CC15-6FC3-48C7-658A-A039EFAEDF64}"/>
              </a:ext>
            </a:extLst>
          </p:cNvPr>
          <p:cNvSpPr/>
          <p:nvPr/>
        </p:nvSpPr>
        <p:spPr>
          <a:xfrm>
            <a:off x="1666875" y="43447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A01160-53D2-7096-CD3B-03175F4DD4B4}"/>
              </a:ext>
            </a:extLst>
          </p:cNvPr>
          <p:cNvSpPr/>
          <p:nvPr/>
        </p:nvSpPr>
        <p:spPr>
          <a:xfrm>
            <a:off x="3181351" y="7317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0C6E52-5FA9-11F2-0005-4FAAD0EAA376}"/>
              </a:ext>
            </a:extLst>
          </p:cNvPr>
          <p:cNvCxnSpPr>
            <a:cxnSpLocks/>
          </p:cNvCxnSpPr>
          <p:nvPr/>
        </p:nvCxnSpPr>
        <p:spPr>
          <a:xfrm>
            <a:off x="3839890" y="10970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733D50-AC28-7BCD-2ACD-8B0C7CA581C4}"/>
              </a:ext>
            </a:extLst>
          </p:cNvPr>
          <p:cNvSpPr/>
          <p:nvPr/>
        </p:nvSpPr>
        <p:spPr>
          <a:xfrm>
            <a:off x="3181350" y="12875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07F4E00-62E4-E459-DFB5-F8A1B1E967E6}"/>
              </a:ext>
            </a:extLst>
          </p:cNvPr>
          <p:cNvCxnSpPr>
            <a:cxnSpLocks/>
          </p:cNvCxnSpPr>
          <p:nvPr/>
        </p:nvCxnSpPr>
        <p:spPr>
          <a:xfrm>
            <a:off x="3839890" y="165291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4B6F-2819-364E-32F4-B057BE0CA9DD}"/>
              </a:ext>
            </a:extLst>
          </p:cNvPr>
          <p:cNvSpPr/>
          <p:nvPr/>
        </p:nvSpPr>
        <p:spPr>
          <a:xfrm>
            <a:off x="3181350" y="184341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F9310-115A-433A-8DCD-A7307D8AEF8F}"/>
              </a:ext>
            </a:extLst>
          </p:cNvPr>
          <p:cNvSpPr txBox="1"/>
          <p:nvPr/>
        </p:nvSpPr>
        <p:spPr>
          <a:xfrm>
            <a:off x="3839890" y="160600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7C83EF-E6FF-419D-A330-A4C9AAA20B29}"/>
              </a:ext>
            </a:extLst>
          </p:cNvPr>
          <p:cNvSpPr/>
          <p:nvPr/>
        </p:nvSpPr>
        <p:spPr>
          <a:xfrm>
            <a:off x="3181350" y="239925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4096,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6CD41BE-76E2-233F-1189-A7CE03DC9CC7}"/>
              </a:ext>
            </a:extLst>
          </p:cNvPr>
          <p:cNvCxnSpPr>
            <a:cxnSpLocks/>
          </p:cNvCxnSpPr>
          <p:nvPr/>
        </p:nvCxnSpPr>
        <p:spPr>
          <a:xfrm>
            <a:off x="3839890" y="276459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CAE0EE-F2E7-803A-087B-BC6478895616}"/>
              </a:ext>
            </a:extLst>
          </p:cNvPr>
          <p:cNvSpPr/>
          <p:nvPr/>
        </p:nvSpPr>
        <p:spPr>
          <a:xfrm>
            <a:off x="3181350" y="295509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707F67-6BB7-752E-DB12-1A59E3061324}"/>
              </a:ext>
            </a:extLst>
          </p:cNvPr>
          <p:cNvSpPr txBox="1"/>
          <p:nvPr/>
        </p:nvSpPr>
        <p:spPr>
          <a:xfrm>
            <a:off x="3839890" y="27176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B617027-43BD-CF7A-01B3-EAF30DE50D63}"/>
              </a:ext>
            </a:extLst>
          </p:cNvPr>
          <p:cNvCxnSpPr>
            <a:cxnSpLocks/>
          </p:cNvCxnSpPr>
          <p:nvPr/>
        </p:nvCxnSpPr>
        <p:spPr>
          <a:xfrm>
            <a:off x="3850730" y="220875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DA16BE-B58B-E2C7-650B-BB13BC7988B0}"/>
              </a:ext>
            </a:extLst>
          </p:cNvPr>
          <p:cNvSpPr/>
          <p:nvPr/>
        </p:nvSpPr>
        <p:spPr>
          <a:xfrm>
            <a:off x="3181350" y="406678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49E6F29-6185-D260-3FF5-3699245D699F}"/>
              </a:ext>
            </a:extLst>
          </p:cNvPr>
          <p:cNvCxnSpPr>
            <a:cxnSpLocks/>
          </p:cNvCxnSpPr>
          <p:nvPr/>
        </p:nvCxnSpPr>
        <p:spPr>
          <a:xfrm>
            <a:off x="3839890" y="443212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BC689D4-7E4D-FC66-24E4-7443C201066F}"/>
              </a:ext>
            </a:extLst>
          </p:cNvPr>
          <p:cNvCxnSpPr>
            <a:cxnSpLocks/>
          </p:cNvCxnSpPr>
          <p:nvPr/>
        </p:nvCxnSpPr>
        <p:spPr>
          <a:xfrm>
            <a:off x="3850730" y="387628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F6BF4A-26AD-4E52-663E-F223A90E0E35}"/>
              </a:ext>
            </a:extLst>
          </p:cNvPr>
          <p:cNvSpPr/>
          <p:nvPr/>
        </p:nvSpPr>
        <p:spPr>
          <a:xfrm>
            <a:off x="3181350" y="351093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4096,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9386B7-738F-EA23-F03F-12E08DE214FE}"/>
              </a:ext>
            </a:extLst>
          </p:cNvPr>
          <p:cNvCxnSpPr>
            <a:cxnSpLocks/>
          </p:cNvCxnSpPr>
          <p:nvPr/>
        </p:nvCxnSpPr>
        <p:spPr>
          <a:xfrm>
            <a:off x="3850730" y="332043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A60C9B-5CFE-07FD-9AEA-E65C74C7BEF5}"/>
              </a:ext>
            </a:extLst>
          </p:cNvPr>
          <p:cNvSpPr/>
          <p:nvPr/>
        </p:nvSpPr>
        <p:spPr>
          <a:xfrm>
            <a:off x="3181350" y="517363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CA6F1E5-4A8A-2617-6AA3-7560C7559FDE}"/>
              </a:ext>
            </a:extLst>
          </p:cNvPr>
          <p:cNvCxnSpPr>
            <a:cxnSpLocks/>
          </p:cNvCxnSpPr>
          <p:nvPr/>
        </p:nvCxnSpPr>
        <p:spPr>
          <a:xfrm>
            <a:off x="3850730" y="498313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C1C549D-678B-A0D3-7633-EAADE93AFEBC}"/>
              </a:ext>
            </a:extLst>
          </p:cNvPr>
          <p:cNvSpPr/>
          <p:nvPr/>
        </p:nvSpPr>
        <p:spPr>
          <a:xfrm>
            <a:off x="3181350" y="462262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353016-1BE2-994A-213F-70322AF5B058}"/>
              </a:ext>
            </a:extLst>
          </p:cNvPr>
          <p:cNvSpPr txBox="1"/>
          <p:nvPr/>
        </p:nvSpPr>
        <p:spPr>
          <a:xfrm>
            <a:off x="3850730" y="382937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F720F1-9D42-6104-5B38-7EEE2BF6816E}"/>
              </a:ext>
            </a:extLst>
          </p:cNvPr>
          <p:cNvSpPr/>
          <p:nvPr/>
        </p:nvSpPr>
        <p:spPr>
          <a:xfrm>
            <a:off x="6248401" y="4538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E4454D3-2A9E-8CB0-3C3D-F560AB827F0D}"/>
              </a:ext>
            </a:extLst>
          </p:cNvPr>
          <p:cNvCxnSpPr>
            <a:cxnSpLocks/>
          </p:cNvCxnSpPr>
          <p:nvPr/>
        </p:nvCxnSpPr>
        <p:spPr>
          <a:xfrm>
            <a:off x="6906940" y="8191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946D30-2452-429C-A3C0-9BDE63A6E8B3}"/>
              </a:ext>
            </a:extLst>
          </p:cNvPr>
          <p:cNvSpPr/>
          <p:nvPr/>
        </p:nvSpPr>
        <p:spPr>
          <a:xfrm>
            <a:off x="6248400" y="10096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(7)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6713977-6D77-A100-9296-25727C079435}"/>
              </a:ext>
            </a:extLst>
          </p:cNvPr>
          <p:cNvCxnSpPr>
            <a:cxnSpLocks/>
          </p:cNvCxnSpPr>
          <p:nvPr/>
        </p:nvCxnSpPr>
        <p:spPr>
          <a:xfrm>
            <a:off x="6906940" y="137499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54E21E-DFDA-3052-C644-884E52B24F4E}"/>
              </a:ext>
            </a:extLst>
          </p:cNvPr>
          <p:cNvSpPr/>
          <p:nvPr/>
        </p:nvSpPr>
        <p:spPr>
          <a:xfrm>
            <a:off x="6248400" y="156549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6058E1-AD64-4DCE-FB3F-30CDFDD147C9}"/>
              </a:ext>
            </a:extLst>
          </p:cNvPr>
          <p:cNvSpPr txBox="1"/>
          <p:nvPr/>
        </p:nvSpPr>
        <p:spPr>
          <a:xfrm>
            <a:off x="6906940" y="13280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B77EA9B-FA24-DED2-A4C6-91CA96BC6E9E}"/>
              </a:ext>
            </a:extLst>
          </p:cNvPr>
          <p:cNvSpPr/>
          <p:nvPr/>
        </p:nvSpPr>
        <p:spPr>
          <a:xfrm>
            <a:off x="6248400" y="212133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C941CF8-11BD-DD35-9FEC-EEC3BC88A643}"/>
              </a:ext>
            </a:extLst>
          </p:cNvPr>
          <p:cNvCxnSpPr>
            <a:cxnSpLocks/>
          </p:cNvCxnSpPr>
          <p:nvPr/>
        </p:nvCxnSpPr>
        <p:spPr>
          <a:xfrm>
            <a:off x="6906940" y="24866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B0439B-07FF-46EB-031D-CC1DC55A916A}"/>
              </a:ext>
            </a:extLst>
          </p:cNvPr>
          <p:cNvSpPr/>
          <p:nvPr/>
        </p:nvSpPr>
        <p:spPr>
          <a:xfrm>
            <a:off x="6248400" y="26771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Identity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FD5EB3E-ECC7-6149-B4EA-1DD422268303}"/>
              </a:ext>
            </a:extLst>
          </p:cNvPr>
          <p:cNvCxnSpPr>
            <a:cxnSpLocks/>
          </p:cNvCxnSpPr>
          <p:nvPr/>
        </p:nvCxnSpPr>
        <p:spPr>
          <a:xfrm>
            <a:off x="6917780" y="193083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9B70667-30B2-EC87-682A-7EDAD36B356D}"/>
              </a:ext>
            </a:extLst>
          </p:cNvPr>
          <p:cNvSpPr/>
          <p:nvPr/>
        </p:nvSpPr>
        <p:spPr>
          <a:xfrm>
            <a:off x="6248400" y="37888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771955C-F445-EEB4-0724-9728F68E4EE6}"/>
              </a:ext>
            </a:extLst>
          </p:cNvPr>
          <p:cNvCxnSpPr>
            <a:cxnSpLocks/>
          </p:cNvCxnSpPr>
          <p:nvPr/>
        </p:nvCxnSpPr>
        <p:spPr>
          <a:xfrm>
            <a:off x="6906940" y="41542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27F972F-986C-D094-8988-40E989AC524B}"/>
              </a:ext>
            </a:extLst>
          </p:cNvPr>
          <p:cNvCxnSpPr>
            <a:cxnSpLocks/>
          </p:cNvCxnSpPr>
          <p:nvPr/>
        </p:nvCxnSpPr>
        <p:spPr>
          <a:xfrm>
            <a:off x="6917780" y="35983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56216D-E92B-B485-226D-9FD93E1E022E}"/>
              </a:ext>
            </a:extLst>
          </p:cNvPr>
          <p:cNvSpPr/>
          <p:nvPr/>
        </p:nvSpPr>
        <p:spPr>
          <a:xfrm>
            <a:off x="6248400" y="32330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50B0303-913A-8518-88DC-53EF3197BC9C}"/>
              </a:ext>
            </a:extLst>
          </p:cNvPr>
          <p:cNvCxnSpPr>
            <a:cxnSpLocks/>
          </p:cNvCxnSpPr>
          <p:nvPr/>
        </p:nvCxnSpPr>
        <p:spPr>
          <a:xfrm>
            <a:off x="6917780" y="30425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D58BB11-038B-011A-AC09-6688B200A5FC}"/>
              </a:ext>
            </a:extLst>
          </p:cNvPr>
          <p:cNvSpPr/>
          <p:nvPr/>
        </p:nvSpPr>
        <p:spPr>
          <a:xfrm>
            <a:off x="6248400" y="48957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1601DE3-1DBF-07E7-CF3C-B8C7F5EACE62}"/>
              </a:ext>
            </a:extLst>
          </p:cNvPr>
          <p:cNvCxnSpPr>
            <a:cxnSpLocks/>
          </p:cNvCxnSpPr>
          <p:nvPr/>
        </p:nvCxnSpPr>
        <p:spPr>
          <a:xfrm>
            <a:off x="6917780" y="47052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5C31339-57B4-F2F5-0E85-662C30A3AF1D}"/>
              </a:ext>
            </a:extLst>
          </p:cNvPr>
          <p:cNvSpPr/>
          <p:nvPr/>
        </p:nvSpPr>
        <p:spPr>
          <a:xfrm>
            <a:off x="6248400" y="43447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67E69CE-BFB7-7B68-354D-A90150D1EFF4}"/>
              </a:ext>
            </a:extLst>
          </p:cNvPr>
          <p:cNvCxnSpPr>
            <a:cxnSpLocks/>
          </p:cNvCxnSpPr>
          <p:nvPr/>
        </p:nvCxnSpPr>
        <p:spPr>
          <a:xfrm>
            <a:off x="8418330" y="5412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719C336-3243-0C7D-4FEC-CF6535EC50C4}"/>
              </a:ext>
            </a:extLst>
          </p:cNvPr>
          <p:cNvSpPr/>
          <p:nvPr/>
        </p:nvSpPr>
        <p:spPr>
          <a:xfrm>
            <a:off x="7759790" y="7317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F31C6B1-131D-0EF6-3D81-1B258BD52DF9}"/>
              </a:ext>
            </a:extLst>
          </p:cNvPr>
          <p:cNvCxnSpPr>
            <a:cxnSpLocks/>
          </p:cNvCxnSpPr>
          <p:nvPr/>
        </p:nvCxnSpPr>
        <p:spPr>
          <a:xfrm>
            <a:off x="8418330" y="10970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563CEB-AAD3-47A3-B14D-8495DD891596}"/>
              </a:ext>
            </a:extLst>
          </p:cNvPr>
          <p:cNvSpPr/>
          <p:nvPr/>
        </p:nvSpPr>
        <p:spPr>
          <a:xfrm>
            <a:off x="7759790" y="12875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8B00175-C76C-5FB3-28BE-545160E9DDD3}"/>
              </a:ext>
            </a:extLst>
          </p:cNvPr>
          <p:cNvSpPr/>
          <p:nvPr/>
        </p:nvSpPr>
        <p:spPr>
          <a:xfrm>
            <a:off x="7759790" y="184341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D8D1AC3-A630-B834-00D0-32F5798AE193}"/>
              </a:ext>
            </a:extLst>
          </p:cNvPr>
          <p:cNvCxnSpPr>
            <a:cxnSpLocks/>
          </p:cNvCxnSpPr>
          <p:nvPr/>
        </p:nvCxnSpPr>
        <p:spPr>
          <a:xfrm>
            <a:off x="8418330" y="220875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75BE2F-5543-CDC4-A1CA-09897C997BF1}"/>
              </a:ext>
            </a:extLst>
          </p:cNvPr>
          <p:cNvSpPr/>
          <p:nvPr/>
        </p:nvSpPr>
        <p:spPr>
          <a:xfrm>
            <a:off x="7759790" y="239925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CE16543-3121-43CB-1445-CA44CFB27CC9}"/>
              </a:ext>
            </a:extLst>
          </p:cNvPr>
          <p:cNvCxnSpPr>
            <a:cxnSpLocks/>
          </p:cNvCxnSpPr>
          <p:nvPr/>
        </p:nvCxnSpPr>
        <p:spPr>
          <a:xfrm>
            <a:off x="8429170" y="165291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7C4BE2-56BF-390C-2591-45B6F63794AB}"/>
              </a:ext>
            </a:extLst>
          </p:cNvPr>
          <p:cNvSpPr/>
          <p:nvPr/>
        </p:nvSpPr>
        <p:spPr>
          <a:xfrm>
            <a:off x="7759790" y="351093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AveragePooling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659494B-4CED-7413-9FA7-29B8EB3B887B}"/>
              </a:ext>
            </a:extLst>
          </p:cNvPr>
          <p:cNvCxnSpPr>
            <a:cxnSpLocks/>
          </p:cNvCxnSpPr>
          <p:nvPr/>
        </p:nvCxnSpPr>
        <p:spPr>
          <a:xfrm>
            <a:off x="8418330" y="387628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11D9DB0-16FD-D04E-9F74-6F23FBBE7944}"/>
              </a:ext>
            </a:extLst>
          </p:cNvPr>
          <p:cNvCxnSpPr>
            <a:cxnSpLocks/>
          </p:cNvCxnSpPr>
          <p:nvPr/>
        </p:nvCxnSpPr>
        <p:spPr>
          <a:xfrm>
            <a:off x="8429170" y="332043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2D69AC-D834-367E-0EB3-229E3D9460BF}"/>
              </a:ext>
            </a:extLst>
          </p:cNvPr>
          <p:cNvSpPr/>
          <p:nvPr/>
        </p:nvSpPr>
        <p:spPr>
          <a:xfrm>
            <a:off x="7759790" y="295509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6EFE189-8F50-36B9-ACF3-06AFF40CD216}"/>
              </a:ext>
            </a:extLst>
          </p:cNvPr>
          <p:cNvCxnSpPr>
            <a:cxnSpLocks/>
          </p:cNvCxnSpPr>
          <p:nvPr/>
        </p:nvCxnSpPr>
        <p:spPr>
          <a:xfrm>
            <a:off x="8429170" y="276459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A4320AC-B7D1-5988-46A9-F2E9149BFE28}"/>
              </a:ext>
            </a:extLst>
          </p:cNvPr>
          <p:cNvSpPr/>
          <p:nvPr/>
        </p:nvSpPr>
        <p:spPr>
          <a:xfrm>
            <a:off x="7759790" y="461779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557B366-73B7-BAB8-6516-9B7F6E82F91B}"/>
              </a:ext>
            </a:extLst>
          </p:cNvPr>
          <p:cNvCxnSpPr>
            <a:cxnSpLocks/>
          </p:cNvCxnSpPr>
          <p:nvPr/>
        </p:nvCxnSpPr>
        <p:spPr>
          <a:xfrm>
            <a:off x="8429170" y="442729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2EFC2E-5231-0109-D1DD-9856BB0DAC9E}"/>
              </a:ext>
            </a:extLst>
          </p:cNvPr>
          <p:cNvSpPr/>
          <p:nvPr/>
        </p:nvSpPr>
        <p:spPr>
          <a:xfrm>
            <a:off x="7759790" y="406678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725C120-7260-0966-1475-313D288C9B6B}"/>
              </a:ext>
            </a:extLst>
          </p:cNvPr>
          <p:cNvSpPr/>
          <p:nvPr/>
        </p:nvSpPr>
        <p:spPr>
          <a:xfrm>
            <a:off x="7759790" y="51688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8579A86-5C3A-9D28-1885-AB2D2187BA9F}"/>
              </a:ext>
            </a:extLst>
          </p:cNvPr>
          <p:cNvCxnSpPr>
            <a:cxnSpLocks/>
          </p:cNvCxnSpPr>
          <p:nvPr/>
        </p:nvCxnSpPr>
        <p:spPr>
          <a:xfrm>
            <a:off x="8429170" y="49783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DC44911-1DCA-53BA-BD08-F828BBA67F6E}"/>
              </a:ext>
            </a:extLst>
          </p:cNvPr>
          <p:cNvSpPr/>
          <p:nvPr/>
        </p:nvSpPr>
        <p:spPr>
          <a:xfrm>
            <a:off x="6248400" y="5443727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31D2853-32E6-DDD1-6360-02671A823B15}"/>
              </a:ext>
            </a:extLst>
          </p:cNvPr>
          <p:cNvCxnSpPr>
            <a:cxnSpLocks/>
          </p:cNvCxnSpPr>
          <p:nvPr/>
        </p:nvCxnSpPr>
        <p:spPr>
          <a:xfrm>
            <a:off x="6906940" y="5261056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438923A-4CBD-38B6-E45C-BCD5EB452A9A}"/>
              </a:ext>
            </a:extLst>
          </p:cNvPr>
          <p:cNvCxnSpPr>
            <a:cxnSpLocks/>
          </p:cNvCxnSpPr>
          <p:nvPr/>
        </p:nvCxnSpPr>
        <p:spPr>
          <a:xfrm>
            <a:off x="6906940" y="580907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3E5AB08-0774-B65B-68B0-E542D8386F15}"/>
              </a:ext>
            </a:extLst>
          </p:cNvPr>
          <p:cNvSpPr/>
          <p:nvPr/>
        </p:nvSpPr>
        <p:spPr>
          <a:xfrm>
            <a:off x="7759790" y="57198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8EE1EB2-9360-8302-7AF0-FDB234605198}"/>
              </a:ext>
            </a:extLst>
          </p:cNvPr>
          <p:cNvCxnSpPr>
            <a:cxnSpLocks/>
          </p:cNvCxnSpPr>
          <p:nvPr/>
        </p:nvCxnSpPr>
        <p:spPr>
          <a:xfrm>
            <a:off x="8429170" y="55293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920B41E-F200-6F88-7526-814A35AD575B}"/>
              </a:ext>
            </a:extLst>
          </p:cNvPr>
          <p:cNvSpPr txBox="1"/>
          <p:nvPr/>
        </p:nvSpPr>
        <p:spPr>
          <a:xfrm>
            <a:off x="8418759" y="49544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3534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A3653A-355F-09A4-074B-155A109EAC3B}"/>
              </a:ext>
            </a:extLst>
          </p:cNvPr>
          <p:cNvSpPr/>
          <p:nvPr/>
        </p:nvSpPr>
        <p:spPr>
          <a:xfrm>
            <a:off x="1666876" y="4538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0F84A2-4DA9-C458-E216-D297B70A631B}"/>
              </a:ext>
            </a:extLst>
          </p:cNvPr>
          <p:cNvCxnSpPr>
            <a:cxnSpLocks/>
          </p:cNvCxnSpPr>
          <p:nvPr/>
        </p:nvCxnSpPr>
        <p:spPr>
          <a:xfrm>
            <a:off x="2325415" y="8191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2BB88-A6F6-5A7A-E5ED-29C407B13AF0}"/>
              </a:ext>
            </a:extLst>
          </p:cNvPr>
          <p:cNvSpPr/>
          <p:nvPr/>
        </p:nvSpPr>
        <p:spPr>
          <a:xfrm>
            <a:off x="1666875" y="10096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CABEBD-4051-B326-5BD6-3E85297F781D}"/>
              </a:ext>
            </a:extLst>
          </p:cNvPr>
          <p:cNvCxnSpPr>
            <a:cxnSpLocks/>
          </p:cNvCxnSpPr>
          <p:nvPr/>
        </p:nvCxnSpPr>
        <p:spPr>
          <a:xfrm>
            <a:off x="2325415" y="137499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5837BA-BD7F-5BB8-D12C-240C0A29EA03}"/>
              </a:ext>
            </a:extLst>
          </p:cNvPr>
          <p:cNvSpPr/>
          <p:nvPr/>
        </p:nvSpPr>
        <p:spPr>
          <a:xfrm>
            <a:off x="1666875" y="156549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(9)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3A720-1D55-4251-7002-FBF4ECE4D3EB}"/>
              </a:ext>
            </a:extLst>
          </p:cNvPr>
          <p:cNvSpPr txBox="1"/>
          <p:nvPr/>
        </p:nvSpPr>
        <p:spPr>
          <a:xfrm>
            <a:off x="2325415" y="13280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7BCB4D-F54F-F691-0F49-0C8F85815234}"/>
              </a:ext>
            </a:extLst>
          </p:cNvPr>
          <p:cNvSpPr/>
          <p:nvPr/>
        </p:nvSpPr>
        <p:spPr>
          <a:xfrm>
            <a:off x="1666875" y="212133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(9)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240412-B866-6C47-A0D8-5F83ED0A6638}"/>
              </a:ext>
            </a:extLst>
          </p:cNvPr>
          <p:cNvCxnSpPr>
            <a:cxnSpLocks/>
          </p:cNvCxnSpPr>
          <p:nvPr/>
        </p:nvCxnSpPr>
        <p:spPr>
          <a:xfrm>
            <a:off x="2325415" y="24866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82D3DD-8040-7D17-E1F2-41CC305421C8}"/>
              </a:ext>
            </a:extLst>
          </p:cNvPr>
          <p:cNvSpPr/>
          <p:nvPr/>
        </p:nvSpPr>
        <p:spPr>
          <a:xfrm>
            <a:off x="1666875" y="26771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22705-4EC8-D303-A480-1BA297EA375F}"/>
              </a:ext>
            </a:extLst>
          </p:cNvPr>
          <p:cNvSpPr txBox="1"/>
          <p:nvPr/>
        </p:nvSpPr>
        <p:spPr>
          <a:xfrm>
            <a:off x="2325415" y="243976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A025ED-6037-EDCD-F98F-67F040FFFEAC}"/>
              </a:ext>
            </a:extLst>
          </p:cNvPr>
          <p:cNvCxnSpPr>
            <a:cxnSpLocks/>
          </p:cNvCxnSpPr>
          <p:nvPr/>
        </p:nvCxnSpPr>
        <p:spPr>
          <a:xfrm>
            <a:off x="2336255" y="193083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090C5D-FEBF-A9B4-9A37-5D138CE8CE36}"/>
              </a:ext>
            </a:extLst>
          </p:cNvPr>
          <p:cNvSpPr/>
          <p:nvPr/>
        </p:nvSpPr>
        <p:spPr>
          <a:xfrm>
            <a:off x="1666875" y="37888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C8D661-9260-B54A-E981-BEA338A6135C}"/>
              </a:ext>
            </a:extLst>
          </p:cNvPr>
          <p:cNvCxnSpPr>
            <a:cxnSpLocks/>
          </p:cNvCxnSpPr>
          <p:nvPr/>
        </p:nvCxnSpPr>
        <p:spPr>
          <a:xfrm>
            <a:off x="2325415" y="41542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B54790-C31E-EFCA-D016-B9B332424C81}"/>
              </a:ext>
            </a:extLst>
          </p:cNvPr>
          <p:cNvSpPr txBox="1"/>
          <p:nvPr/>
        </p:nvSpPr>
        <p:spPr>
          <a:xfrm>
            <a:off x="2325415" y="410729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F6E5BB-EA2E-0A4A-C2F7-81D068C50820}"/>
              </a:ext>
            </a:extLst>
          </p:cNvPr>
          <p:cNvCxnSpPr>
            <a:cxnSpLocks/>
          </p:cNvCxnSpPr>
          <p:nvPr/>
        </p:nvCxnSpPr>
        <p:spPr>
          <a:xfrm>
            <a:off x="2336255" y="35983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ACC09C-EB37-EBF6-01C4-BAAAB4EA7B52}"/>
              </a:ext>
            </a:extLst>
          </p:cNvPr>
          <p:cNvSpPr/>
          <p:nvPr/>
        </p:nvSpPr>
        <p:spPr>
          <a:xfrm>
            <a:off x="1666875" y="32330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190733-3796-8CB4-10D3-988350CFBB09}"/>
              </a:ext>
            </a:extLst>
          </p:cNvPr>
          <p:cNvCxnSpPr>
            <a:cxnSpLocks/>
          </p:cNvCxnSpPr>
          <p:nvPr/>
        </p:nvCxnSpPr>
        <p:spPr>
          <a:xfrm>
            <a:off x="2336255" y="30425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180D84-8A98-322A-28D0-78DC027EC86F}"/>
              </a:ext>
            </a:extLst>
          </p:cNvPr>
          <p:cNvSpPr/>
          <p:nvPr/>
        </p:nvSpPr>
        <p:spPr>
          <a:xfrm>
            <a:off x="1666875" y="48957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7C34E9-74AD-8562-B691-AA26A6CEE833}"/>
              </a:ext>
            </a:extLst>
          </p:cNvPr>
          <p:cNvSpPr txBox="1"/>
          <p:nvPr/>
        </p:nvSpPr>
        <p:spPr>
          <a:xfrm>
            <a:off x="2325415" y="467735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2A68E0-D9AC-61D8-72D0-63E75C5B2890}"/>
              </a:ext>
            </a:extLst>
          </p:cNvPr>
          <p:cNvCxnSpPr>
            <a:cxnSpLocks/>
          </p:cNvCxnSpPr>
          <p:nvPr/>
        </p:nvCxnSpPr>
        <p:spPr>
          <a:xfrm>
            <a:off x="2336255" y="47052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4D5B65-B255-4EEC-CCAC-9F24DE0F2DD7}"/>
              </a:ext>
            </a:extLst>
          </p:cNvPr>
          <p:cNvSpPr/>
          <p:nvPr/>
        </p:nvSpPr>
        <p:spPr>
          <a:xfrm>
            <a:off x="1666875" y="43447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964BB5-0DE5-F7C6-D610-1EF29AE2F617}"/>
              </a:ext>
            </a:extLst>
          </p:cNvPr>
          <p:cNvSpPr txBox="1"/>
          <p:nvPr/>
        </p:nvSpPr>
        <p:spPr>
          <a:xfrm>
            <a:off x="2336255" y="355470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31987-47A5-137D-2C4C-A3A9C162931D}"/>
              </a:ext>
            </a:extLst>
          </p:cNvPr>
          <p:cNvSpPr txBox="1"/>
          <p:nvPr/>
        </p:nvSpPr>
        <p:spPr>
          <a:xfrm>
            <a:off x="2325415" y="190297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7E3EB5-A3B4-3D8E-0767-1D87DFF7F415}"/>
              </a:ext>
            </a:extLst>
          </p:cNvPr>
          <p:cNvSpPr/>
          <p:nvPr/>
        </p:nvSpPr>
        <p:spPr>
          <a:xfrm>
            <a:off x="5067301" y="4538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C02780A-FE87-9AD6-963F-3BDA72A62A66}"/>
              </a:ext>
            </a:extLst>
          </p:cNvPr>
          <p:cNvCxnSpPr>
            <a:cxnSpLocks/>
          </p:cNvCxnSpPr>
          <p:nvPr/>
        </p:nvCxnSpPr>
        <p:spPr>
          <a:xfrm>
            <a:off x="5725840" y="8191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648A21-FDF2-656C-29F2-228A81173EDB}"/>
              </a:ext>
            </a:extLst>
          </p:cNvPr>
          <p:cNvSpPr/>
          <p:nvPr/>
        </p:nvSpPr>
        <p:spPr>
          <a:xfrm>
            <a:off x="5067300" y="10096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ECAB033-913B-C4B1-AC35-C458EADA36C8}"/>
              </a:ext>
            </a:extLst>
          </p:cNvPr>
          <p:cNvCxnSpPr>
            <a:cxnSpLocks/>
          </p:cNvCxnSpPr>
          <p:nvPr/>
        </p:nvCxnSpPr>
        <p:spPr>
          <a:xfrm>
            <a:off x="5725840" y="137499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0E74CC-B41C-A257-252A-FA256383D7C7}"/>
              </a:ext>
            </a:extLst>
          </p:cNvPr>
          <p:cNvSpPr/>
          <p:nvPr/>
        </p:nvSpPr>
        <p:spPr>
          <a:xfrm>
            <a:off x="5067300" y="156549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BatchNorm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45AA1F-4A83-9C83-F855-1BA72D7651CC}"/>
              </a:ext>
            </a:extLst>
          </p:cNvPr>
          <p:cNvSpPr/>
          <p:nvPr/>
        </p:nvSpPr>
        <p:spPr>
          <a:xfrm>
            <a:off x="5067300" y="212133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ReLU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B689425-2FCE-5620-F1D5-CFDEF8DD0C8F}"/>
              </a:ext>
            </a:extLst>
          </p:cNvPr>
          <p:cNvCxnSpPr>
            <a:cxnSpLocks/>
          </p:cNvCxnSpPr>
          <p:nvPr/>
        </p:nvCxnSpPr>
        <p:spPr>
          <a:xfrm>
            <a:off x="5725840" y="24866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8F1129-2B9D-2696-9FE6-7892560CDC83}"/>
              </a:ext>
            </a:extLst>
          </p:cNvPr>
          <p:cNvSpPr/>
          <p:nvPr/>
        </p:nvSpPr>
        <p:spPr>
          <a:xfrm>
            <a:off x="5067300" y="26771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5713712-B063-6D50-6D71-0C976A08412E}"/>
              </a:ext>
            </a:extLst>
          </p:cNvPr>
          <p:cNvCxnSpPr>
            <a:cxnSpLocks/>
          </p:cNvCxnSpPr>
          <p:nvPr/>
        </p:nvCxnSpPr>
        <p:spPr>
          <a:xfrm>
            <a:off x="5736680" y="193083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07A1B7-7CD4-D094-2D51-0569A84C21CB}"/>
              </a:ext>
            </a:extLst>
          </p:cNvPr>
          <p:cNvSpPr/>
          <p:nvPr/>
        </p:nvSpPr>
        <p:spPr>
          <a:xfrm>
            <a:off x="5067300" y="37888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ReLU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5C9F1AE-62EA-D856-20E1-5E35810D7321}"/>
              </a:ext>
            </a:extLst>
          </p:cNvPr>
          <p:cNvCxnSpPr>
            <a:cxnSpLocks/>
          </p:cNvCxnSpPr>
          <p:nvPr/>
        </p:nvCxnSpPr>
        <p:spPr>
          <a:xfrm>
            <a:off x="5725840" y="41542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92C71E1-32EC-7F85-2836-5BB0D02A3117}"/>
              </a:ext>
            </a:extLst>
          </p:cNvPr>
          <p:cNvCxnSpPr>
            <a:cxnSpLocks/>
          </p:cNvCxnSpPr>
          <p:nvPr/>
        </p:nvCxnSpPr>
        <p:spPr>
          <a:xfrm>
            <a:off x="5736680" y="35983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4F1359-4672-C3E5-AA6C-2B25C237FD2B}"/>
              </a:ext>
            </a:extLst>
          </p:cNvPr>
          <p:cNvSpPr/>
          <p:nvPr/>
        </p:nvSpPr>
        <p:spPr>
          <a:xfrm>
            <a:off x="5067300" y="32330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BatchNorm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6FFEADA-D8AF-4CC7-8073-8CB29DB6BF9D}"/>
              </a:ext>
            </a:extLst>
          </p:cNvPr>
          <p:cNvCxnSpPr>
            <a:cxnSpLocks/>
          </p:cNvCxnSpPr>
          <p:nvPr/>
        </p:nvCxnSpPr>
        <p:spPr>
          <a:xfrm>
            <a:off x="5736680" y="30425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A3829B2-2004-9A30-9F41-94DF68EBFB83}"/>
              </a:ext>
            </a:extLst>
          </p:cNvPr>
          <p:cNvSpPr/>
          <p:nvPr/>
        </p:nvSpPr>
        <p:spPr>
          <a:xfrm>
            <a:off x="5067300" y="4895713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ReLU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D326383-CFA1-2EE1-58DB-287375995596}"/>
              </a:ext>
            </a:extLst>
          </p:cNvPr>
          <p:cNvCxnSpPr>
            <a:cxnSpLocks/>
          </p:cNvCxnSpPr>
          <p:nvPr/>
        </p:nvCxnSpPr>
        <p:spPr>
          <a:xfrm>
            <a:off x="5736680" y="470521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8C161C-B5E2-FBB8-8A00-6A0DCAF341C0}"/>
              </a:ext>
            </a:extLst>
          </p:cNvPr>
          <p:cNvSpPr/>
          <p:nvPr/>
        </p:nvSpPr>
        <p:spPr>
          <a:xfrm>
            <a:off x="5067300" y="43447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2E7B628-1939-58D4-197D-FEDCD39E2E4A}"/>
              </a:ext>
            </a:extLst>
          </p:cNvPr>
          <p:cNvGrpSpPr/>
          <p:nvPr/>
        </p:nvGrpSpPr>
        <p:grpSpPr>
          <a:xfrm>
            <a:off x="3861900" y="675900"/>
            <a:ext cx="1251720" cy="3992040"/>
            <a:chOff x="3861900" y="675900"/>
            <a:chExt cx="1251720" cy="39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5B8EA24-6562-751B-645D-49C20B0B04A1}"/>
                    </a:ext>
                  </a:extLst>
                </p14:cNvPr>
                <p14:cNvContentPartPr/>
                <p14:nvPr/>
              </p14:nvContentPartPr>
              <p14:xfrm>
                <a:off x="3861900" y="675900"/>
                <a:ext cx="1194840" cy="39427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5B8EA24-6562-751B-645D-49C20B0B04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53260" y="667260"/>
                  <a:ext cx="1212480" cy="39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D7113B1-9036-3980-B5AF-5E94CE1D7632}"/>
                    </a:ext>
                  </a:extLst>
                </p14:cNvPr>
                <p14:cNvContentPartPr/>
                <p14:nvPr/>
              </p14:nvContentPartPr>
              <p14:xfrm>
                <a:off x="4991940" y="4457340"/>
                <a:ext cx="121680" cy="2106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D7113B1-9036-3980-B5AF-5E94CE1D76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3300" y="4448700"/>
                  <a:ext cx="13932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697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B4CCF6-425E-F90E-CF9E-8BF946F43C0E}"/>
              </a:ext>
            </a:extLst>
          </p:cNvPr>
          <p:cNvSpPr/>
          <p:nvPr/>
        </p:nvSpPr>
        <p:spPr>
          <a:xfrm>
            <a:off x="5854273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7267E8-3813-0826-7661-B4798814B6E0}"/>
              </a:ext>
            </a:extLst>
          </p:cNvPr>
          <p:cNvCxnSpPr>
            <a:cxnSpLocks/>
          </p:cNvCxnSpPr>
          <p:nvPr/>
        </p:nvCxnSpPr>
        <p:spPr>
          <a:xfrm>
            <a:off x="6512812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457E76-5AFA-FFA8-2B1E-5EC40D812437}"/>
              </a:ext>
            </a:extLst>
          </p:cNvPr>
          <p:cNvSpPr/>
          <p:nvPr/>
        </p:nvSpPr>
        <p:spPr>
          <a:xfrm>
            <a:off x="5854272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96, (11)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BA419F-AF8C-3082-1CD4-C1DBE745B712}"/>
              </a:ext>
            </a:extLst>
          </p:cNvPr>
          <p:cNvCxnSpPr>
            <a:cxnSpLocks/>
          </p:cNvCxnSpPr>
          <p:nvPr/>
        </p:nvCxnSpPr>
        <p:spPr>
          <a:xfrm>
            <a:off x="6512812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D906C-8BA6-4B1A-46D0-9B6D99A213D0}"/>
              </a:ext>
            </a:extLst>
          </p:cNvPr>
          <p:cNvSpPr/>
          <p:nvPr/>
        </p:nvSpPr>
        <p:spPr>
          <a:xfrm>
            <a:off x="5854272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CCD95-2672-7C82-7D07-AF4FB1191F78}"/>
              </a:ext>
            </a:extLst>
          </p:cNvPr>
          <p:cNvSpPr txBox="1"/>
          <p:nvPr/>
        </p:nvSpPr>
        <p:spPr>
          <a:xfrm>
            <a:off x="6512812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0F071-DDD3-9B75-0A2D-559217147A6E}"/>
              </a:ext>
            </a:extLst>
          </p:cNvPr>
          <p:cNvSpPr/>
          <p:nvPr/>
        </p:nvSpPr>
        <p:spPr>
          <a:xfrm>
            <a:off x="5854272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(5)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A9B903-CE4D-E2C1-295B-C6E029B2A01F}"/>
              </a:ext>
            </a:extLst>
          </p:cNvPr>
          <p:cNvCxnSpPr>
            <a:cxnSpLocks/>
          </p:cNvCxnSpPr>
          <p:nvPr/>
        </p:nvCxnSpPr>
        <p:spPr>
          <a:xfrm>
            <a:off x="6512812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B53C32-1310-062C-6C59-B3584C71BE61}"/>
              </a:ext>
            </a:extLst>
          </p:cNvPr>
          <p:cNvSpPr/>
          <p:nvPr/>
        </p:nvSpPr>
        <p:spPr>
          <a:xfrm>
            <a:off x="5854272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365FB-9C8B-0A16-45B5-C7BF3B0AB80C}"/>
              </a:ext>
            </a:extLst>
          </p:cNvPr>
          <p:cNvSpPr txBox="1"/>
          <p:nvPr/>
        </p:nvSpPr>
        <p:spPr>
          <a:xfrm>
            <a:off x="6512812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41DCCF-F82F-2272-80E2-92201E970BCF}"/>
              </a:ext>
            </a:extLst>
          </p:cNvPr>
          <p:cNvCxnSpPr>
            <a:cxnSpLocks/>
          </p:cNvCxnSpPr>
          <p:nvPr/>
        </p:nvCxnSpPr>
        <p:spPr>
          <a:xfrm>
            <a:off x="6523652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E4D2E-B3EE-8569-DEB5-BFB2FE65DC48}"/>
              </a:ext>
            </a:extLst>
          </p:cNvPr>
          <p:cNvSpPr/>
          <p:nvPr/>
        </p:nvSpPr>
        <p:spPr>
          <a:xfrm>
            <a:off x="5854272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4EA8A3-E5E4-1241-8E7A-130DD0E6E7DB}"/>
              </a:ext>
            </a:extLst>
          </p:cNvPr>
          <p:cNvCxnSpPr>
            <a:cxnSpLocks/>
          </p:cNvCxnSpPr>
          <p:nvPr/>
        </p:nvCxnSpPr>
        <p:spPr>
          <a:xfrm>
            <a:off x="6512812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917D85-C527-2CD0-1823-45E8AC8312C1}"/>
              </a:ext>
            </a:extLst>
          </p:cNvPr>
          <p:cNvSpPr txBox="1"/>
          <p:nvPr/>
        </p:nvSpPr>
        <p:spPr>
          <a:xfrm>
            <a:off x="6512812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559751-03AC-C09A-4E72-CB3D8A458DD6}"/>
              </a:ext>
            </a:extLst>
          </p:cNvPr>
          <p:cNvCxnSpPr>
            <a:cxnSpLocks/>
          </p:cNvCxnSpPr>
          <p:nvPr/>
        </p:nvCxnSpPr>
        <p:spPr>
          <a:xfrm>
            <a:off x="6523652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D5A66D-53C5-D541-69E6-460CFC842B7A}"/>
              </a:ext>
            </a:extLst>
          </p:cNvPr>
          <p:cNvSpPr/>
          <p:nvPr/>
        </p:nvSpPr>
        <p:spPr>
          <a:xfrm>
            <a:off x="5854272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5759B7-70B5-2B1B-BF57-A10F85918C12}"/>
              </a:ext>
            </a:extLst>
          </p:cNvPr>
          <p:cNvCxnSpPr>
            <a:cxnSpLocks/>
          </p:cNvCxnSpPr>
          <p:nvPr/>
        </p:nvCxnSpPr>
        <p:spPr>
          <a:xfrm>
            <a:off x="6523652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E51384-B355-6875-A47A-E40BF6BAD0CE}"/>
              </a:ext>
            </a:extLst>
          </p:cNvPr>
          <p:cNvSpPr/>
          <p:nvPr/>
        </p:nvSpPr>
        <p:spPr>
          <a:xfrm>
            <a:off x="5854272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FB9231-42FD-3D15-DBAC-E9DE2011792E}"/>
              </a:ext>
            </a:extLst>
          </p:cNvPr>
          <p:cNvCxnSpPr>
            <a:cxnSpLocks/>
          </p:cNvCxnSpPr>
          <p:nvPr/>
        </p:nvCxnSpPr>
        <p:spPr>
          <a:xfrm>
            <a:off x="6512812" y="539029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641E4A-3624-7480-2C49-B2D647F3EB45}"/>
              </a:ext>
            </a:extLst>
          </p:cNvPr>
          <p:cNvSpPr txBox="1"/>
          <p:nvPr/>
        </p:nvSpPr>
        <p:spPr>
          <a:xfrm>
            <a:off x="6512812" y="53433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64C6E6-D86A-3A40-4FFA-821559E3C5F6}"/>
              </a:ext>
            </a:extLst>
          </p:cNvPr>
          <p:cNvCxnSpPr>
            <a:cxnSpLocks/>
          </p:cNvCxnSpPr>
          <p:nvPr/>
        </p:nvCxnSpPr>
        <p:spPr>
          <a:xfrm>
            <a:off x="6523652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E8D52A-746D-28B1-A305-861DCD571342}"/>
              </a:ext>
            </a:extLst>
          </p:cNvPr>
          <p:cNvSpPr/>
          <p:nvPr/>
        </p:nvSpPr>
        <p:spPr>
          <a:xfrm>
            <a:off x="5854272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587588-AD96-9BF6-84C5-F55BD5762D69}"/>
              </a:ext>
            </a:extLst>
          </p:cNvPr>
          <p:cNvSpPr/>
          <p:nvPr/>
        </p:nvSpPr>
        <p:spPr>
          <a:xfrm>
            <a:off x="735315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1E392F-FA8F-67EE-53CC-2AF704C8CA6A}"/>
              </a:ext>
            </a:extLst>
          </p:cNvPr>
          <p:cNvCxnSpPr>
            <a:cxnSpLocks/>
          </p:cNvCxnSpPr>
          <p:nvPr/>
        </p:nvCxnSpPr>
        <p:spPr>
          <a:xfrm>
            <a:off x="8011694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D7AEC6-94B4-6802-D939-DA2D1291D812}"/>
              </a:ext>
            </a:extLst>
          </p:cNvPr>
          <p:cNvSpPr/>
          <p:nvPr/>
        </p:nvSpPr>
        <p:spPr>
          <a:xfrm>
            <a:off x="7353154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241002C-CC22-5FDB-0974-E21DCF353EAD}"/>
              </a:ext>
            </a:extLst>
          </p:cNvPr>
          <p:cNvCxnSpPr>
            <a:cxnSpLocks/>
          </p:cNvCxnSpPr>
          <p:nvPr/>
        </p:nvCxnSpPr>
        <p:spPr>
          <a:xfrm>
            <a:off x="8011694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96904-3252-8604-6442-7FED0BC7B124}"/>
              </a:ext>
            </a:extLst>
          </p:cNvPr>
          <p:cNvSpPr/>
          <p:nvPr/>
        </p:nvSpPr>
        <p:spPr>
          <a:xfrm>
            <a:off x="7353154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58F408-8B20-5772-8F9C-621B2963F46A}"/>
              </a:ext>
            </a:extLst>
          </p:cNvPr>
          <p:cNvSpPr txBox="1"/>
          <p:nvPr/>
        </p:nvSpPr>
        <p:spPr>
          <a:xfrm>
            <a:off x="8011694" y="17012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0D74A1-03A1-AFA0-D643-29FBA5A6B524}"/>
              </a:ext>
            </a:extLst>
          </p:cNvPr>
          <p:cNvSpPr/>
          <p:nvPr/>
        </p:nvSpPr>
        <p:spPr>
          <a:xfrm>
            <a:off x="7353154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4096,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4A9943-4629-CCF7-23D3-1A8360BD64EC}"/>
              </a:ext>
            </a:extLst>
          </p:cNvPr>
          <p:cNvCxnSpPr>
            <a:cxnSpLocks/>
          </p:cNvCxnSpPr>
          <p:nvPr/>
        </p:nvCxnSpPr>
        <p:spPr>
          <a:xfrm>
            <a:off x="8011694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5AF27-B4A6-0A58-F5E2-D16EE0F0BD76}"/>
              </a:ext>
            </a:extLst>
          </p:cNvPr>
          <p:cNvSpPr/>
          <p:nvPr/>
        </p:nvSpPr>
        <p:spPr>
          <a:xfrm>
            <a:off x="7353154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85040-CD02-204B-1E7B-99DC3C9B9D6F}"/>
              </a:ext>
            </a:extLst>
          </p:cNvPr>
          <p:cNvSpPr txBox="1"/>
          <p:nvPr/>
        </p:nvSpPr>
        <p:spPr>
          <a:xfrm>
            <a:off x="8011694" y="281293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EB1341-67CC-BCED-DBFC-9B03CF4C1541}"/>
              </a:ext>
            </a:extLst>
          </p:cNvPr>
          <p:cNvCxnSpPr>
            <a:cxnSpLocks/>
          </p:cNvCxnSpPr>
          <p:nvPr/>
        </p:nvCxnSpPr>
        <p:spPr>
          <a:xfrm>
            <a:off x="8022534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FCC99-D957-23BF-5399-B13F2F8D3955}"/>
              </a:ext>
            </a:extLst>
          </p:cNvPr>
          <p:cNvSpPr/>
          <p:nvPr/>
        </p:nvSpPr>
        <p:spPr>
          <a:xfrm>
            <a:off x="7353154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1663F9E-22FC-99F4-552F-CA804F639578}"/>
              </a:ext>
            </a:extLst>
          </p:cNvPr>
          <p:cNvCxnSpPr>
            <a:cxnSpLocks/>
          </p:cNvCxnSpPr>
          <p:nvPr/>
        </p:nvCxnSpPr>
        <p:spPr>
          <a:xfrm>
            <a:off x="8011694" y="45273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D58279-C12D-4C34-06D2-215330B0CE86}"/>
              </a:ext>
            </a:extLst>
          </p:cNvPr>
          <p:cNvCxnSpPr>
            <a:cxnSpLocks/>
          </p:cNvCxnSpPr>
          <p:nvPr/>
        </p:nvCxnSpPr>
        <p:spPr>
          <a:xfrm>
            <a:off x="8022534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D1F7A9-FC91-36C8-211F-C6695CA1BDBC}"/>
              </a:ext>
            </a:extLst>
          </p:cNvPr>
          <p:cNvSpPr/>
          <p:nvPr/>
        </p:nvSpPr>
        <p:spPr>
          <a:xfrm>
            <a:off x="7353154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4096,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E33C47E-E5C7-B429-4592-CD55BAEE0280}"/>
              </a:ext>
            </a:extLst>
          </p:cNvPr>
          <p:cNvCxnSpPr>
            <a:cxnSpLocks/>
          </p:cNvCxnSpPr>
          <p:nvPr/>
        </p:nvCxnSpPr>
        <p:spPr>
          <a:xfrm>
            <a:off x="8022534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14945-4C5C-2A1A-906B-5E24CFE5BCDF}"/>
              </a:ext>
            </a:extLst>
          </p:cNvPr>
          <p:cNvSpPr/>
          <p:nvPr/>
        </p:nvSpPr>
        <p:spPr>
          <a:xfrm>
            <a:off x="7353154" y="526888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EF93F3-0776-C10B-3AE8-DF73C339ACD5}"/>
              </a:ext>
            </a:extLst>
          </p:cNvPr>
          <p:cNvCxnSpPr>
            <a:cxnSpLocks/>
          </p:cNvCxnSpPr>
          <p:nvPr/>
        </p:nvCxnSpPr>
        <p:spPr>
          <a:xfrm>
            <a:off x="8022534" y="507838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1B9CCC-6E2E-F449-5B78-AB7C08DA25B9}"/>
              </a:ext>
            </a:extLst>
          </p:cNvPr>
          <p:cNvSpPr/>
          <p:nvPr/>
        </p:nvSpPr>
        <p:spPr>
          <a:xfrm>
            <a:off x="7353154" y="47178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4610BA-AF3D-EBEF-94CA-80022A643C07}"/>
              </a:ext>
            </a:extLst>
          </p:cNvPr>
          <p:cNvSpPr txBox="1"/>
          <p:nvPr/>
        </p:nvSpPr>
        <p:spPr>
          <a:xfrm>
            <a:off x="8022534" y="392461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DECDCF-1F30-5028-3374-FEBCE8FD6447}"/>
              </a:ext>
            </a:extLst>
          </p:cNvPr>
          <p:cNvSpPr/>
          <p:nvPr/>
        </p:nvSpPr>
        <p:spPr>
          <a:xfrm>
            <a:off x="9310906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1B66B-C1B8-95B6-896E-9A68648814DA}"/>
              </a:ext>
            </a:extLst>
          </p:cNvPr>
          <p:cNvCxnSpPr>
            <a:cxnSpLocks/>
          </p:cNvCxnSpPr>
          <p:nvPr/>
        </p:nvCxnSpPr>
        <p:spPr>
          <a:xfrm>
            <a:off x="9969445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1AD33B-90B4-21F9-1ABF-D8EB8E2D0C25}"/>
              </a:ext>
            </a:extLst>
          </p:cNvPr>
          <p:cNvSpPr/>
          <p:nvPr/>
        </p:nvSpPr>
        <p:spPr>
          <a:xfrm>
            <a:off x="9310905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(7)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52E579D-C481-928E-444B-6964F629DA88}"/>
              </a:ext>
            </a:extLst>
          </p:cNvPr>
          <p:cNvCxnSpPr>
            <a:cxnSpLocks/>
          </p:cNvCxnSpPr>
          <p:nvPr/>
        </p:nvCxnSpPr>
        <p:spPr>
          <a:xfrm>
            <a:off x="9969445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2D7B0C-34D3-362A-0BC8-0549085BF2EE}"/>
              </a:ext>
            </a:extLst>
          </p:cNvPr>
          <p:cNvSpPr/>
          <p:nvPr/>
        </p:nvSpPr>
        <p:spPr>
          <a:xfrm>
            <a:off x="9310905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F4551E-0889-6DC5-F885-0F115E2FF05C}"/>
              </a:ext>
            </a:extLst>
          </p:cNvPr>
          <p:cNvSpPr txBox="1"/>
          <p:nvPr/>
        </p:nvSpPr>
        <p:spPr>
          <a:xfrm>
            <a:off x="9969445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60E3F6-5DF6-873E-4251-6500A9D4682D}"/>
              </a:ext>
            </a:extLst>
          </p:cNvPr>
          <p:cNvSpPr/>
          <p:nvPr/>
        </p:nvSpPr>
        <p:spPr>
          <a:xfrm>
            <a:off x="9310905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38722B-6A22-E1CC-7871-BC589EA5F4B4}"/>
              </a:ext>
            </a:extLst>
          </p:cNvPr>
          <p:cNvCxnSpPr>
            <a:cxnSpLocks/>
          </p:cNvCxnSpPr>
          <p:nvPr/>
        </p:nvCxnSpPr>
        <p:spPr>
          <a:xfrm>
            <a:off x="9969445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307D70-8F55-719D-6648-F349016EF980}"/>
              </a:ext>
            </a:extLst>
          </p:cNvPr>
          <p:cNvSpPr/>
          <p:nvPr/>
        </p:nvSpPr>
        <p:spPr>
          <a:xfrm>
            <a:off x="9310905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Identity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F98F77-65F5-A904-24B5-B78C4C02E2FA}"/>
              </a:ext>
            </a:extLst>
          </p:cNvPr>
          <p:cNvCxnSpPr>
            <a:cxnSpLocks/>
          </p:cNvCxnSpPr>
          <p:nvPr/>
        </p:nvCxnSpPr>
        <p:spPr>
          <a:xfrm>
            <a:off x="9980285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DB25C8-B30E-9097-7623-74746F20F1B7}"/>
              </a:ext>
            </a:extLst>
          </p:cNvPr>
          <p:cNvSpPr/>
          <p:nvPr/>
        </p:nvSpPr>
        <p:spPr>
          <a:xfrm>
            <a:off x="9310905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A66970C-D9EC-0912-E35C-D3A07FA20E00}"/>
              </a:ext>
            </a:extLst>
          </p:cNvPr>
          <p:cNvCxnSpPr>
            <a:cxnSpLocks/>
          </p:cNvCxnSpPr>
          <p:nvPr/>
        </p:nvCxnSpPr>
        <p:spPr>
          <a:xfrm>
            <a:off x="9969445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7C5C27B-8B32-FAA8-31CE-542FA629F5ED}"/>
              </a:ext>
            </a:extLst>
          </p:cNvPr>
          <p:cNvCxnSpPr>
            <a:cxnSpLocks/>
          </p:cNvCxnSpPr>
          <p:nvPr/>
        </p:nvCxnSpPr>
        <p:spPr>
          <a:xfrm>
            <a:off x="9980285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60EB9AB-F0AC-9B07-EE3B-C129E5689B93}"/>
              </a:ext>
            </a:extLst>
          </p:cNvPr>
          <p:cNvSpPr/>
          <p:nvPr/>
        </p:nvSpPr>
        <p:spPr>
          <a:xfrm>
            <a:off x="9310905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0AB701B-EB1D-2A4D-1AD4-EC59AC097CB8}"/>
              </a:ext>
            </a:extLst>
          </p:cNvPr>
          <p:cNvCxnSpPr>
            <a:cxnSpLocks/>
          </p:cNvCxnSpPr>
          <p:nvPr/>
        </p:nvCxnSpPr>
        <p:spPr>
          <a:xfrm>
            <a:off x="9980285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7E6B50-F765-8F68-BA78-35C399544B6A}"/>
              </a:ext>
            </a:extLst>
          </p:cNvPr>
          <p:cNvSpPr/>
          <p:nvPr/>
        </p:nvSpPr>
        <p:spPr>
          <a:xfrm>
            <a:off x="9310905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10508C5-DE7E-E1FD-49DD-D6CA835763A4}"/>
              </a:ext>
            </a:extLst>
          </p:cNvPr>
          <p:cNvCxnSpPr>
            <a:cxnSpLocks/>
          </p:cNvCxnSpPr>
          <p:nvPr/>
        </p:nvCxnSpPr>
        <p:spPr>
          <a:xfrm>
            <a:off x="9980285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1C12CA-572A-C6B6-501C-8669B96065F7}"/>
              </a:ext>
            </a:extLst>
          </p:cNvPr>
          <p:cNvSpPr/>
          <p:nvPr/>
        </p:nvSpPr>
        <p:spPr>
          <a:xfrm>
            <a:off x="9310905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086822-EC6C-C28C-6DF6-5378B5799713}"/>
              </a:ext>
            </a:extLst>
          </p:cNvPr>
          <p:cNvCxnSpPr>
            <a:cxnSpLocks/>
          </p:cNvCxnSpPr>
          <p:nvPr/>
        </p:nvCxnSpPr>
        <p:spPr>
          <a:xfrm>
            <a:off x="11480835" y="63647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FD77E3-9A33-93A1-BE2E-02BEACE66C5C}"/>
              </a:ext>
            </a:extLst>
          </p:cNvPr>
          <p:cNvSpPr/>
          <p:nvPr/>
        </p:nvSpPr>
        <p:spPr>
          <a:xfrm>
            <a:off x="1082229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B5C470-DA07-8063-47CD-988C13BB0BD4}"/>
              </a:ext>
            </a:extLst>
          </p:cNvPr>
          <p:cNvCxnSpPr>
            <a:cxnSpLocks/>
          </p:cNvCxnSpPr>
          <p:nvPr/>
        </p:nvCxnSpPr>
        <p:spPr>
          <a:xfrm>
            <a:off x="11480835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D50B542-FF13-E994-8245-40EF4C507AB0}"/>
              </a:ext>
            </a:extLst>
          </p:cNvPr>
          <p:cNvSpPr/>
          <p:nvPr/>
        </p:nvSpPr>
        <p:spPr>
          <a:xfrm>
            <a:off x="10822295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A6151B-E992-492B-7C41-6430094DF129}"/>
              </a:ext>
            </a:extLst>
          </p:cNvPr>
          <p:cNvSpPr/>
          <p:nvPr/>
        </p:nvSpPr>
        <p:spPr>
          <a:xfrm>
            <a:off x="10822295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CDC00CE-3FC7-6D14-8210-F4E076198956}"/>
              </a:ext>
            </a:extLst>
          </p:cNvPr>
          <p:cNvCxnSpPr>
            <a:cxnSpLocks/>
          </p:cNvCxnSpPr>
          <p:nvPr/>
        </p:nvCxnSpPr>
        <p:spPr>
          <a:xfrm>
            <a:off x="11480835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9199EB-D81D-FADE-4067-CE79395E027C}"/>
              </a:ext>
            </a:extLst>
          </p:cNvPr>
          <p:cNvSpPr/>
          <p:nvPr/>
        </p:nvSpPr>
        <p:spPr>
          <a:xfrm>
            <a:off x="10822295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46AA7BC-7DD0-D2E7-20AA-9079117188FD}"/>
              </a:ext>
            </a:extLst>
          </p:cNvPr>
          <p:cNvCxnSpPr>
            <a:cxnSpLocks/>
          </p:cNvCxnSpPr>
          <p:nvPr/>
        </p:nvCxnSpPr>
        <p:spPr>
          <a:xfrm>
            <a:off x="11491675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8AE8224-D866-9BF9-79B3-C0F209CD040A}"/>
              </a:ext>
            </a:extLst>
          </p:cNvPr>
          <p:cNvSpPr/>
          <p:nvPr/>
        </p:nvSpPr>
        <p:spPr>
          <a:xfrm>
            <a:off x="10822295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AveragePooling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1477F74-A81A-EAB9-F68A-BC0839EA5DCB}"/>
              </a:ext>
            </a:extLst>
          </p:cNvPr>
          <p:cNvCxnSpPr>
            <a:cxnSpLocks/>
          </p:cNvCxnSpPr>
          <p:nvPr/>
        </p:nvCxnSpPr>
        <p:spPr>
          <a:xfrm>
            <a:off x="11480835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32CA40B-0D13-B25F-7EF3-BBC7BC417EF0}"/>
              </a:ext>
            </a:extLst>
          </p:cNvPr>
          <p:cNvCxnSpPr>
            <a:cxnSpLocks/>
          </p:cNvCxnSpPr>
          <p:nvPr/>
        </p:nvCxnSpPr>
        <p:spPr>
          <a:xfrm>
            <a:off x="11491675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5A3878-48D3-8D19-B765-A2FADA83F65A}"/>
              </a:ext>
            </a:extLst>
          </p:cNvPr>
          <p:cNvSpPr/>
          <p:nvPr/>
        </p:nvSpPr>
        <p:spPr>
          <a:xfrm>
            <a:off x="10822295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2B79CB3-0110-E232-CE29-10F99A0A71D2}"/>
              </a:ext>
            </a:extLst>
          </p:cNvPr>
          <p:cNvCxnSpPr>
            <a:cxnSpLocks/>
          </p:cNvCxnSpPr>
          <p:nvPr/>
        </p:nvCxnSpPr>
        <p:spPr>
          <a:xfrm>
            <a:off x="11491675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CBC9310-4945-2DAC-ECDB-2BA56F3D4F75}"/>
              </a:ext>
            </a:extLst>
          </p:cNvPr>
          <p:cNvSpPr/>
          <p:nvPr/>
        </p:nvSpPr>
        <p:spPr>
          <a:xfrm>
            <a:off x="10822295" y="4713039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1B980ED-F738-7250-D68C-B72B954C8A01}"/>
              </a:ext>
            </a:extLst>
          </p:cNvPr>
          <p:cNvCxnSpPr>
            <a:cxnSpLocks/>
          </p:cNvCxnSpPr>
          <p:nvPr/>
        </p:nvCxnSpPr>
        <p:spPr>
          <a:xfrm>
            <a:off x="11491675" y="452254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C14724F-92D0-2850-F007-1706E0DD7025}"/>
              </a:ext>
            </a:extLst>
          </p:cNvPr>
          <p:cNvSpPr/>
          <p:nvPr/>
        </p:nvSpPr>
        <p:spPr>
          <a:xfrm>
            <a:off x="10822295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DE8DA6-A4A9-D367-CC54-62B80D9B84C2}"/>
              </a:ext>
            </a:extLst>
          </p:cNvPr>
          <p:cNvSpPr/>
          <p:nvPr/>
        </p:nvSpPr>
        <p:spPr>
          <a:xfrm>
            <a:off x="10822295" y="52640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165E3EB-BE9B-4EA6-8168-E6A9342ACF28}"/>
              </a:ext>
            </a:extLst>
          </p:cNvPr>
          <p:cNvCxnSpPr>
            <a:cxnSpLocks/>
          </p:cNvCxnSpPr>
          <p:nvPr/>
        </p:nvCxnSpPr>
        <p:spPr>
          <a:xfrm>
            <a:off x="11491675" y="50735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81C253-07C6-E587-9FF2-2A6A90995D4E}"/>
              </a:ext>
            </a:extLst>
          </p:cNvPr>
          <p:cNvSpPr/>
          <p:nvPr/>
        </p:nvSpPr>
        <p:spPr>
          <a:xfrm>
            <a:off x="9310905" y="5538975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27A733C-3B87-77D0-C2CF-BFCBA70C9829}"/>
              </a:ext>
            </a:extLst>
          </p:cNvPr>
          <p:cNvCxnSpPr>
            <a:cxnSpLocks/>
          </p:cNvCxnSpPr>
          <p:nvPr/>
        </p:nvCxnSpPr>
        <p:spPr>
          <a:xfrm>
            <a:off x="9969445" y="535630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1468A6-9C41-BE82-CA8E-6088E6A5021E}"/>
              </a:ext>
            </a:extLst>
          </p:cNvPr>
          <p:cNvCxnSpPr>
            <a:cxnSpLocks/>
          </p:cNvCxnSpPr>
          <p:nvPr/>
        </p:nvCxnSpPr>
        <p:spPr>
          <a:xfrm>
            <a:off x="9969445" y="5904318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FF21A57-15A8-1DB1-47CA-7F2103896B5A}"/>
              </a:ext>
            </a:extLst>
          </p:cNvPr>
          <p:cNvSpPr/>
          <p:nvPr/>
        </p:nvSpPr>
        <p:spPr>
          <a:xfrm>
            <a:off x="10822295" y="58150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2A7429B-FBB6-F1BA-7BB1-D1B606B48862}"/>
              </a:ext>
            </a:extLst>
          </p:cNvPr>
          <p:cNvCxnSpPr>
            <a:cxnSpLocks/>
          </p:cNvCxnSpPr>
          <p:nvPr/>
        </p:nvCxnSpPr>
        <p:spPr>
          <a:xfrm>
            <a:off x="11491675" y="56245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9414689-B350-F493-8734-3AACF5F081F9}"/>
              </a:ext>
            </a:extLst>
          </p:cNvPr>
          <p:cNvSpPr txBox="1"/>
          <p:nvPr/>
        </p:nvSpPr>
        <p:spPr>
          <a:xfrm>
            <a:off x="11481264" y="504970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DF6A408-9F3E-B26A-441C-73C0FA0E89E8}"/>
              </a:ext>
            </a:extLst>
          </p:cNvPr>
          <p:cNvSpPr/>
          <p:nvPr/>
        </p:nvSpPr>
        <p:spPr>
          <a:xfrm>
            <a:off x="38965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D711569-0AEC-40C5-213B-5627F0BE1A38}"/>
              </a:ext>
            </a:extLst>
          </p:cNvPr>
          <p:cNvCxnSpPr>
            <a:cxnSpLocks/>
          </p:cNvCxnSpPr>
          <p:nvPr/>
        </p:nvCxnSpPr>
        <p:spPr>
          <a:xfrm>
            <a:off x="45550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2939A1-5D6C-0259-F2E5-04F8CDB69AFB}"/>
              </a:ext>
            </a:extLst>
          </p:cNvPr>
          <p:cNvSpPr/>
          <p:nvPr/>
        </p:nvSpPr>
        <p:spPr>
          <a:xfrm>
            <a:off x="38965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B1481CD-4303-7955-411E-1C74D2A0D54A}"/>
              </a:ext>
            </a:extLst>
          </p:cNvPr>
          <p:cNvCxnSpPr>
            <a:cxnSpLocks/>
          </p:cNvCxnSpPr>
          <p:nvPr/>
        </p:nvCxnSpPr>
        <p:spPr>
          <a:xfrm>
            <a:off x="45550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FBA034-1317-5944-D55F-41CCDFEA3104}"/>
              </a:ext>
            </a:extLst>
          </p:cNvPr>
          <p:cNvSpPr/>
          <p:nvPr/>
        </p:nvSpPr>
        <p:spPr>
          <a:xfrm>
            <a:off x="38965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(9)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9519A9-18F3-45E2-C279-63ADA774C0C9}"/>
              </a:ext>
            </a:extLst>
          </p:cNvPr>
          <p:cNvSpPr txBox="1"/>
          <p:nvPr/>
        </p:nvSpPr>
        <p:spPr>
          <a:xfrm>
            <a:off x="45550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81F5667-C215-A253-A4D0-B2CC986BC0B3}"/>
              </a:ext>
            </a:extLst>
          </p:cNvPr>
          <p:cNvSpPr/>
          <p:nvPr/>
        </p:nvSpPr>
        <p:spPr>
          <a:xfrm>
            <a:off x="38965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(9)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365A5CF-AF1E-D2D9-71B4-7C72F9275695}"/>
              </a:ext>
            </a:extLst>
          </p:cNvPr>
          <p:cNvCxnSpPr>
            <a:cxnSpLocks/>
          </p:cNvCxnSpPr>
          <p:nvPr/>
        </p:nvCxnSpPr>
        <p:spPr>
          <a:xfrm>
            <a:off x="45550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E88FEE-7031-5BC7-4AF7-72AE6744D565}"/>
              </a:ext>
            </a:extLst>
          </p:cNvPr>
          <p:cNvSpPr/>
          <p:nvPr/>
        </p:nvSpPr>
        <p:spPr>
          <a:xfrm>
            <a:off x="3896520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985E9E-21C8-5FED-7AC2-29F8FBB48F89}"/>
              </a:ext>
            </a:extLst>
          </p:cNvPr>
          <p:cNvSpPr txBox="1"/>
          <p:nvPr/>
        </p:nvSpPr>
        <p:spPr>
          <a:xfrm>
            <a:off x="45550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FB5003-B447-306D-6C53-AAE08726F384}"/>
              </a:ext>
            </a:extLst>
          </p:cNvPr>
          <p:cNvCxnSpPr>
            <a:cxnSpLocks/>
          </p:cNvCxnSpPr>
          <p:nvPr/>
        </p:nvCxnSpPr>
        <p:spPr>
          <a:xfrm>
            <a:off x="4565900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D2A410E-2110-0B7B-B522-0054A526BCD6}"/>
              </a:ext>
            </a:extLst>
          </p:cNvPr>
          <p:cNvSpPr/>
          <p:nvPr/>
        </p:nvSpPr>
        <p:spPr>
          <a:xfrm>
            <a:off x="3896520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B91524E-AF47-7EC5-D952-E02D7AFDF7F6}"/>
              </a:ext>
            </a:extLst>
          </p:cNvPr>
          <p:cNvCxnSpPr>
            <a:cxnSpLocks/>
          </p:cNvCxnSpPr>
          <p:nvPr/>
        </p:nvCxnSpPr>
        <p:spPr>
          <a:xfrm>
            <a:off x="4555060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072004B-6A9A-88F6-317C-B11F92DAF2A0}"/>
              </a:ext>
            </a:extLst>
          </p:cNvPr>
          <p:cNvSpPr txBox="1"/>
          <p:nvPr/>
        </p:nvSpPr>
        <p:spPr>
          <a:xfrm>
            <a:off x="4555060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0A8EB3D-56EC-8352-18C0-70363A8DE091}"/>
              </a:ext>
            </a:extLst>
          </p:cNvPr>
          <p:cNvCxnSpPr>
            <a:cxnSpLocks/>
          </p:cNvCxnSpPr>
          <p:nvPr/>
        </p:nvCxnSpPr>
        <p:spPr>
          <a:xfrm>
            <a:off x="4565900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8F4E53D-52E1-70A6-2289-FA873F36DF1F}"/>
              </a:ext>
            </a:extLst>
          </p:cNvPr>
          <p:cNvSpPr/>
          <p:nvPr/>
        </p:nvSpPr>
        <p:spPr>
          <a:xfrm>
            <a:off x="3896520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1D3A64B-0465-A7B4-854C-4ACA588CFD6D}"/>
              </a:ext>
            </a:extLst>
          </p:cNvPr>
          <p:cNvCxnSpPr>
            <a:cxnSpLocks/>
          </p:cNvCxnSpPr>
          <p:nvPr/>
        </p:nvCxnSpPr>
        <p:spPr>
          <a:xfrm>
            <a:off x="4565900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13D0D1-207F-A7F1-6ED7-CABC151F3555}"/>
              </a:ext>
            </a:extLst>
          </p:cNvPr>
          <p:cNvSpPr/>
          <p:nvPr/>
        </p:nvSpPr>
        <p:spPr>
          <a:xfrm>
            <a:off x="3896520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CFC0BB2-355F-5829-0ACF-93D76997FECF}"/>
              </a:ext>
            </a:extLst>
          </p:cNvPr>
          <p:cNvSpPr txBox="1"/>
          <p:nvPr/>
        </p:nvSpPr>
        <p:spPr>
          <a:xfrm>
            <a:off x="4555060" y="47726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402062F-68B7-FD54-E553-368E16F78BA8}"/>
              </a:ext>
            </a:extLst>
          </p:cNvPr>
          <p:cNvCxnSpPr>
            <a:cxnSpLocks/>
          </p:cNvCxnSpPr>
          <p:nvPr/>
        </p:nvCxnSpPr>
        <p:spPr>
          <a:xfrm>
            <a:off x="4565900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00AB989-46A2-A1E6-F333-D68195279044}"/>
              </a:ext>
            </a:extLst>
          </p:cNvPr>
          <p:cNvSpPr/>
          <p:nvPr/>
        </p:nvSpPr>
        <p:spPr>
          <a:xfrm>
            <a:off x="3896520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3F3CE9-DA38-7F6F-BD46-57E40398A93C}"/>
              </a:ext>
            </a:extLst>
          </p:cNvPr>
          <p:cNvSpPr txBox="1"/>
          <p:nvPr/>
        </p:nvSpPr>
        <p:spPr>
          <a:xfrm>
            <a:off x="4565900" y="3649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E9A798-DF42-E0B7-DC7A-0C0A02B01B1C}"/>
              </a:ext>
            </a:extLst>
          </p:cNvPr>
          <p:cNvSpPr txBox="1"/>
          <p:nvPr/>
        </p:nvSpPr>
        <p:spPr>
          <a:xfrm>
            <a:off x="4555060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32FCDE-9E13-61CC-388E-42E83E8CB41B}"/>
              </a:ext>
            </a:extLst>
          </p:cNvPr>
          <p:cNvSpPr/>
          <p:nvPr/>
        </p:nvSpPr>
        <p:spPr>
          <a:xfrm>
            <a:off x="1946192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F30AAF5-EA3F-E0C0-1EE5-ACFD22A1B03C}"/>
              </a:ext>
            </a:extLst>
          </p:cNvPr>
          <p:cNvCxnSpPr>
            <a:cxnSpLocks/>
          </p:cNvCxnSpPr>
          <p:nvPr/>
        </p:nvCxnSpPr>
        <p:spPr>
          <a:xfrm>
            <a:off x="2604731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D69AC14-751F-22FF-8D4B-FB779B4239A0}"/>
              </a:ext>
            </a:extLst>
          </p:cNvPr>
          <p:cNvSpPr/>
          <p:nvPr/>
        </p:nvSpPr>
        <p:spPr>
          <a:xfrm>
            <a:off x="1946191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88D8DA0-5434-EE5A-D22E-B0EFFA34AC87}"/>
              </a:ext>
            </a:extLst>
          </p:cNvPr>
          <p:cNvCxnSpPr>
            <a:cxnSpLocks/>
          </p:cNvCxnSpPr>
          <p:nvPr/>
        </p:nvCxnSpPr>
        <p:spPr>
          <a:xfrm>
            <a:off x="2604731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7A8A931-3E16-B86D-CE1F-29EB3E820414}"/>
              </a:ext>
            </a:extLst>
          </p:cNvPr>
          <p:cNvSpPr/>
          <p:nvPr/>
        </p:nvSpPr>
        <p:spPr>
          <a:xfrm>
            <a:off x="1946191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3BED7B-4BF6-A414-BD56-1B1253E05C86}"/>
              </a:ext>
            </a:extLst>
          </p:cNvPr>
          <p:cNvSpPr txBox="1"/>
          <p:nvPr/>
        </p:nvSpPr>
        <p:spPr>
          <a:xfrm>
            <a:off x="2604731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4187238-D4B2-B714-AB3C-DDCE747B90D5}"/>
              </a:ext>
            </a:extLst>
          </p:cNvPr>
          <p:cNvSpPr/>
          <p:nvPr/>
        </p:nvSpPr>
        <p:spPr>
          <a:xfrm>
            <a:off x="1946191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00FEC82-87A5-3FEB-7D22-55D68D87CE62}"/>
              </a:ext>
            </a:extLst>
          </p:cNvPr>
          <p:cNvCxnSpPr>
            <a:cxnSpLocks/>
          </p:cNvCxnSpPr>
          <p:nvPr/>
        </p:nvCxnSpPr>
        <p:spPr>
          <a:xfrm>
            <a:off x="2604731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E44DC92-1666-802C-AA42-3E82F3E9D6C1}"/>
              </a:ext>
            </a:extLst>
          </p:cNvPr>
          <p:cNvSpPr txBox="1"/>
          <p:nvPr/>
        </p:nvSpPr>
        <p:spPr>
          <a:xfrm>
            <a:off x="2604731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DA9C21E-F975-E325-749B-8224D4B6CC52}"/>
              </a:ext>
            </a:extLst>
          </p:cNvPr>
          <p:cNvCxnSpPr>
            <a:cxnSpLocks/>
          </p:cNvCxnSpPr>
          <p:nvPr/>
        </p:nvCxnSpPr>
        <p:spPr>
          <a:xfrm>
            <a:off x="2615571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9F411B-B50C-781A-CEE9-736F33F63A5A}"/>
              </a:ext>
            </a:extLst>
          </p:cNvPr>
          <p:cNvSpPr/>
          <p:nvPr/>
        </p:nvSpPr>
        <p:spPr>
          <a:xfrm>
            <a:off x="1946191" y="2772017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299F84-AD7E-4614-5D77-DE37B9443AA8}"/>
              </a:ext>
            </a:extLst>
          </p:cNvPr>
          <p:cNvSpPr txBox="1"/>
          <p:nvPr/>
        </p:nvSpPr>
        <p:spPr>
          <a:xfrm>
            <a:off x="2604731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35EAE8F-9F08-7BCF-571E-BE2DC3E70AED}"/>
              </a:ext>
            </a:extLst>
          </p:cNvPr>
          <p:cNvSpPr/>
          <p:nvPr/>
        </p:nvSpPr>
        <p:spPr>
          <a:xfrm>
            <a:off x="862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EFFE24F-8679-0FCD-3943-5D8E2D61ADFB}"/>
              </a:ext>
            </a:extLst>
          </p:cNvPr>
          <p:cNvCxnSpPr>
            <a:cxnSpLocks/>
          </p:cNvCxnSpPr>
          <p:nvPr/>
        </p:nvCxnSpPr>
        <p:spPr>
          <a:xfrm>
            <a:off x="7447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47847AA-6C88-ECAA-80BD-0C3BBA853D05}"/>
              </a:ext>
            </a:extLst>
          </p:cNvPr>
          <p:cNvSpPr/>
          <p:nvPr/>
        </p:nvSpPr>
        <p:spPr>
          <a:xfrm>
            <a:off x="862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533E4E0-80D6-19BF-FA90-E39CCEDEB568}"/>
              </a:ext>
            </a:extLst>
          </p:cNvPr>
          <p:cNvCxnSpPr>
            <a:cxnSpLocks/>
          </p:cNvCxnSpPr>
          <p:nvPr/>
        </p:nvCxnSpPr>
        <p:spPr>
          <a:xfrm>
            <a:off x="7447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0A47205-DFDA-F614-CAEB-AD691ED46BD0}"/>
              </a:ext>
            </a:extLst>
          </p:cNvPr>
          <p:cNvSpPr/>
          <p:nvPr/>
        </p:nvSpPr>
        <p:spPr>
          <a:xfrm>
            <a:off x="862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983498-3C8F-503C-72A8-022832DD556B}"/>
              </a:ext>
            </a:extLst>
          </p:cNvPr>
          <p:cNvSpPr txBox="1"/>
          <p:nvPr/>
        </p:nvSpPr>
        <p:spPr>
          <a:xfrm>
            <a:off x="7447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0969F94-DF3A-382C-3BD4-171C124A8B4D}"/>
              </a:ext>
            </a:extLst>
          </p:cNvPr>
          <p:cNvSpPr/>
          <p:nvPr/>
        </p:nvSpPr>
        <p:spPr>
          <a:xfrm>
            <a:off x="862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EB052A6-AD80-E6A5-8058-7ADFAB7A3C87}"/>
              </a:ext>
            </a:extLst>
          </p:cNvPr>
          <p:cNvCxnSpPr>
            <a:cxnSpLocks/>
          </p:cNvCxnSpPr>
          <p:nvPr/>
        </p:nvCxnSpPr>
        <p:spPr>
          <a:xfrm>
            <a:off x="7447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55709A4-217A-ADE9-A805-EEC428B28AFA}"/>
              </a:ext>
            </a:extLst>
          </p:cNvPr>
          <p:cNvSpPr txBox="1"/>
          <p:nvPr/>
        </p:nvSpPr>
        <p:spPr>
          <a:xfrm>
            <a:off x="7447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C5BDCDAF-EAC6-4E1B-125D-C75DA7AE67D7}"/>
              </a:ext>
            </a:extLst>
          </p:cNvPr>
          <p:cNvCxnSpPr>
            <a:cxnSpLocks/>
          </p:cNvCxnSpPr>
          <p:nvPr/>
        </p:nvCxnSpPr>
        <p:spPr>
          <a:xfrm>
            <a:off x="755600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C3F9174-49F3-0416-BBE1-55B543C12FCD}"/>
              </a:ext>
            </a:extLst>
          </p:cNvPr>
          <p:cNvSpPr/>
          <p:nvPr/>
        </p:nvSpPr>
        <p:spPr>
          <a:xfrm>
            <a:off x="86220" y="2772017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AB0B239-50D8-29A6-8075-78735488EF2B}"/>
              </a:ext>
            </a:extLst>
          </p:cNvPr>
          <p:cNvSpPr txBox="1"/>
          <p:nvPr/>
        </p:nvSpPr>
        <p:spPr>
          <a:xfrm>
            <a:off x="744760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377813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24827</TotalTime>
  <Words>1002</Words>
  <Application>Microsoft Office PowerPoint</Application>
  <PresentationFormat>와이드스크린</PresentationFormat>
  <Paragraphs>334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이건(대학원생-전자공학전공)</dc:creator>
  <cp:lastModifiedBy>이건(대학원생-전자공학전공)</cp:lastModifiedBy>
  <cp:revision>13</cp:revision>
  <dcterms:created xsi:type="dcterms:W3CDTF">2022-12-21T06:01:26Z</dcterms:created>
  <dcterms:modified xsi:type="dcterms:W3CDTF">2023-04-13T03:14:25Z</dcterms:modified>
</cp:coreProperties>
</file>