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51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60F3F-7E94-2966-CFA4-622D6E6C0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270312-1502-DCFC-D1BF-117CC428F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EAB26-D92C-3FA8-F212-AC17B10D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D2D6-C394-4D9C-ABB1-EE7C1EBA5903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2F55B-EE61-FA8A-3267-3BF41FA9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FA9A0-08D8-19CA-9E74-D2C755DA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D720-195F-4160-9D2F-4E31EF924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E2D2F-8356-F19C-060D-B3BBC093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B11ED4-3F8A-D7D2-1391-AF5867FE6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ABB5E-5515-8BAD-BF41-86BFDDAA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D2D6-C394-4D9C-ABB1-EE7C1EBA5903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655DAF-00F1-DD2D-A41D-9AC52547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1668C-34ED-9C88-AAC8-90878E53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D720-195F-4160-9D2F-4E31EF924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55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B00430-0010-5A34-5B99-C64F740EF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777149-8973-DFEE-9B29-C2591E711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F8B67-4B4A-12BA-D0C5-EA5A11F1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D2D6-C394-4D9C-ABB1-EE7C1EBA5903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D4EF0-D214-52A7-E22B-1C9FFC4F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C2639-25A9-4FA9-C26F-B7DD759D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D720-195F-4160-9D2F-4E31EF924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59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B3616-0FB7-0C1B-6EDE-CDB92BC7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914CD4-49A6-9821-064A-41BA4B226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7007B-8913-D02A-C9DF-A61A6BA1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D2D6-C394-4D9C-ABB1-EE7C1EBA5903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4344F-9BC4-C837-9769-C7B6265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14524-F04F-E19D-E8DE-30693565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D720-195F-4160-9D2F-4E31EF924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32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C0CD3-C7A5-AA2D-E854-7A5F9C77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6F2B01-7E93-8C0F-D874-BC5905858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3120C-508E-C5FD-B31C-06F64F3A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D2D6-C394-4D9C-ABB1-EE7C1EBA5903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63340-73FC-121F-0F10-78278098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70365-C6BB-1E13-C57B-9D0C8F29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D720-195F-4160-9D2F-4E31EF924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1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EEC6A-B783-FD05-F03E-F352F208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0ED32-E5DA-0BE3-0183-F5514B95B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10FB04-D485-FCFA-3C2C-32DE16799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79F2F-C42F-8604-1324-FA215660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D2D6-C394-4D9C-ABB1-EE7C1EBA5903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4682E4-0E75-85D7-84E0-E9CF098F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F98D74-3EB0-1597-5BC9-2DE0E182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D720-195F-4160-9D2F-4E31EF924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45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E8287-A82A-F456-9A83-78F6E96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70F34D-A423-725B-8D3E-AA3C4C033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8D9615-26D4-1CC8-65D7-BA6A076F4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C5C994-BCCF-5A1B-5699-330D64F98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316297-62E9-0100-D299-D9CDC4C8E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AA0A8D-8532-8647-1EA0-2B7F9ECC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D2D6-C394-4D9C-ABB1-EE7C1EBA5903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F2C929-1E28-6D1C-FCA2-8FF75580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BB82F6-A534-8E30-075C-D9E1F90D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D720-195F-4160-9D2F-4E31EF924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8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1DCC0-F471-F426-2300-8EA385EF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DF77B7-8BE0-3A84-6DB4-7837F546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D2D6-C394-4D9C-ABB1-EE7C1EBA5903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5370AB-8B7E-3E93-D6D9-A8C4F029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7CC244-D3CC-B00B-0911-4309DC4B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D720-195F-4160-9D2F-4E31EF924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59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9CC927-51AF-C82E-89C3-16656B18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D2D6-C394-4D9C-ABB1-EE7C1EBA5903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F4E5C5-1947-B6E3-59C2-7883CDEC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1E5125-6896-56B7-90F1-2D93512B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D720-195F-4160-9D2F-4E31EF924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7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30B20-F396-74F4-5309-90F0613E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5D58BD-D1A2-308F-6039-35997BD9F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2CA07B-36CC-BB69-3461-D7E7CE129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BBB96-1EC3-26E0-D932-782DB646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D2D6-C394-4D9C-ABB1-EE7C1EBA5903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16EF1C-7571-16CE-49FF-A27E973F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FC5077-2546-CBCA-6F51-1B5BBE90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D720-195F-4160-9D2F-4E31EF924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75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6F15C-388C-5B2C-4BFF-BDC7FB0D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B15CD3-38D3-AA8E-F186-89ED518A6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CAC935-8616-96FB-470D-D060C2A23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B58AFC-F852-AAA6-A7A3-69554AC7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D2D6-C394-4D9C-ABB1-EE7C1EBA5903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A5B5B2-FEF8-CA46-60C2-5C78CA50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DB681E-D213-E5C3-A456-B864CAF5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D720-195F-4160-9D2F-4E31EF924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22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8BAB82-8507-7CC5-8343-5DAC16C2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033939-CCA3-1EDF-C873-9D3015B87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6FD73-BFE3-B0C0-F9E9-A0EEB889B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8D2D6-C394-4D9C-ABB1-EE7C1EBA5903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8C563-8C83-95A0-C800-986E13F46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F56BF-38A6-C716-C7A0-6CD0DADF4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0D720-195F-4160-9D2F-4E31EF924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9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76932C-C8D8-2A66-1C26-D828239A1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82" y="2314422"/>
            <a:ext cx="2924365" cy="222915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C31314-2CF3-25AA-3223-F6B8C70FE041}"/>
              </a:ext>
            </a:extLst>
          </p:cNvPr>
          <p:cNvCxnSpPr>
            <a:cxnSpLocks/>
            <a:stCxn id="5" idx="3"/>
            <a:endCxn id="345" idx="1"/>
          </p:cNvCxnSpPr>
          <p:nvPr/>
        </p:nvCxnSpPr>
        <p:spPr>
          <a:xfrm flipV="1">
            <a:off x="3218647" y="1504950"/>
            <a:ext cx="743754" cy="19240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0DF1331-D8C8-0917-9E60-F802E7DFF8C1}"/>
              </a:ext>
            </a:extLst>
          </p:cNvPr>
          <p:cNvCxnSpPr>
            <a:cxnSpLocks/>
            <a:stCxn id="5" idx="3"/>
            <a:endCxn id="346" idx="1"/>
          </p:cNvCxnSpPr>
          <p:nvPr/>
        </p:nvCxnSpPr>
        <p:spPr>
          <a:xfrm>
            <a:off x="3218647" y="3429000"/>
            <a:ext cx="7437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A96B787-C705-2C9E-8894-ED9ADD91D366}"/>
              </a:ext>
            </a:extLst>
          </p:cNvPr>
          <p:cNvCxnSpPr>
            <a:cxnSpLocks/>
            <a:stCxn id="5" idx="3"/>
            <a:endCxn id="347" idx="1"/>
          </p:cNvCxnSpPr>
          <p:nvPr/>
        </p:nvCxnSpPr>
        <p:spPr>
          <a:xfrm>
            <a:off x="3218647" y="3429000"/>
            <a:ext cx="743753" cy="1933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5" name="그림 344">
            <a:extLst>
              <a:ext uri="{FF2B5EF4-FFF2-40B4-BE49-F238E27FC236}">
                <a16:creationId xmlns:a16="http://schemas.microsoft.com/office/drawing/2014/main" id="{953CFDED-CE2A-F482-C92C-1C5329A93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1" y="605790"/>
            <a:ext cx="1828799" cy="1798319"/>
          </a:xfrm>
          <a:prstGeom prst="rect">
            <a:avLst/>
          </a:prstGeom>
        </p:spPr>
      </p:pic>
      <p:pic>
        <p:nvPicPr>
          <p:cNvPr id="346" name="그림 345">
            <a:extLst>
              <a:ext uri="{FF2B5EF4-FFF2-40B4-BE49-F238E27FC236}">
                <a16:creationId xmlns:a16="http://schemas.microsoft.com/office/drawing/2014/main" id="{7D551C81-AF1B-880F-0C2A-72D8DE02F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1" y="2529840"/>
            <a:ext cx="1828799" cy="1798319"/>
          </a:xfrm>
          <a:prstGeom prst="rect">
            <a:avLst/>
          </a:prstGeom>
        </p:spPr>
      </p:pic>
      <p:pic>
        <p:nvPicPr>
          <p:cNvPr id="347" name="그림 346">
            <a:extLst>
              <a:ext uri="{FF2B5EF4-FFF2-40B4-BE49-F238E27FC236}">
                <a16:creationId xmlns:a16="http://schemas.microsoft.com/office/drawing/2014/main" id="{D05CDE6D-FB88-7877-5413-AEBBD79A1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4463415"/>
            <a:ext cx="1828799" cy="1798319"/>
          </a:xfrm>
          <a:prstGeom prst="rect">
            <a:avLst/>
          </a:prstGeom>
        </p:spPr>
      </p:pic>
      <p:pic>
        <p:nvPicPr>
          <p:cNvPr id="364" name="그림 363">
            <a:extLst>
              <a:ext uri="{FF2B5EF4-FFF2-40B4-BE49-F238E27FC236}">
                <a16:creationId xmlns:a16="http://schemas.microsoft.com/office/drawing/2014/main" id="{7575D75B-7043-C257-D284-CF1C5036A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081" y="605790"/>
            <a:ext cx="2577862" cy="5655944"/>
          </a:xfrm>
          <a:prstGeom prst="rect">
            <a:avLst/>
          </a:prstGeom>
        </p:spPr>
      </p:pic>
      <p:cxnSp>
        <p:nvCxnSpPr>
          <p:cNvPr id="365" name="직선 화살표 연결선 364">
            <a:extLst>
              <a:ext uri="{FF2B5EF4-FFF2-40B4-BE49-F238E27FC236}">
                <a16:creationId xmlns:a16="http://schemas.microsoft.com/office/drawing/2014/main" id="{AADC8009-0B97-BE49-5CEF-27827C591C08}"/>
              </a:ext>
            </a:extLst>
          </p:cNvPr>
          <p:cNvCxnSpPr>
            <a:cxnSpLocks/>
            <a:stCxn id="345" idx="3"/>
          </p:cNvCxnSpPr>
          <p:nvPr/>
        </p:nvCxnSpPr>
        <p:spPr>
          <a:xfrm flipV="1">
            <a:off x="5791200" y="1495425"/>
            <a:ext cx="315881" cy="9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직선 화살표 연결선 367">
            <a:extLst>
              <a:ext uri="{FF2B5EF4-FFF2-40B4-BE49-F238E27FC236}">
                <a16:creationId xmlns:a16="http://schemas.microsoft.com/office/drawing/2014/main" id="{683A87FC-4C2C-BEEA-5623-B10A9916AD46}"/>
              </a:ext>
            </a:extLst>
          </p:cNvPr>
          <p:cNvCxnSpPr>
            <a:cxnSpLocks/>
          </p:cNvCxnSpPr>
          <p:nvPr/>
        </p:nvCxnSpPr>
        <p:spPr>
          <a:xfrm flipV="1">
            <a:off x="5791199" y="3419474"/>
            <a:ext cx="315881" cy="9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직선 화살표 연결선 368">
            <a:extLst>
              <a:ext uri="{FF2B5EF4-FFF2-40B4-BE49-F238E27FC236}">
                <a16:creationId xmlns:a16="http://schemas.microsoft.com/office/drawing/2014/main" id="{A2C3CB69-7E41-C182-1401-FF5227E08AF6}"/>
              </a:ext>
            </a:extLst>
          </p:cNvPr>
          <p:cNvCxnSpPr>
            <a:cxnSpLocks/>
          </p:cNvCxnSpPr>
          <p:nvPr/>
        </p:nvCxnSpPr>
        <p:spPr>
          <a:xfrm flipV="1">
            <a:off x="5791199" y="5362573"/>
            <a:ext cx="315881" cy="9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1" name="그림 370">
            <a:extLst>
              <a:ext uri="{FF2B5EF4-FFF2-40B4-BE49-F238E27FC236}">
                <a16:creationId xmlns:a16="http://schemas.microsoft.com/office/drawing/2014/main" id="{75A92C94-510B-9E94-506E-0CE740056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0201" y="2535554"/>
            <a:ext cx="2742902" cy="1792605"/>
          </a:xfrm>
          <a:prstGeom prst="rect">
            <a:avLst/>
          </a:prstGeom>
        </p:spPr>
      </p:pic>
      <p:cxnSp>
        <p:nvCxnSpPr>
          <p:cNvPr id="372" name="직선 화살표 연결선 371">
            <a:extLst>
              <a:ext uri="{FF2B5EF4-FFF2-40B4-BE49-F238E27FC236}">
                <a16:creationId xmlns:a16="http://schemas.microsoft.com/office/drawing/2014/main" id="{7F7F52AD-D122-3086-ACB0-D7C316980213}"/>
              </a:ext>
            </a:extLst>
          </p:cNvPr>
          <p:cNvCxnSpPr>
            <a:cxnSpLocks/>
            <a:endCxn id="371" idx="1"/>
          </p:cNvCxnSpPr>
          <p:nvPr/>
        </p:nvCxnSpPr>
        <p:spPr>
          <a:xfrm>
            <a:off x="8684943" y="1493044"/>
            <a:ext cx="575258" cy="1938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직선 화살표 연결선 374">
            <a:extLst>
              <a:ext uri="{FF2B5EF4-FFF2-40B4-BE49-F238E27FC236}">
                <a16:creationId xmlns:a16="http://schemas.microsoft.com/office/drawing/2014/main" id="{11737DF0-B450-875D-6E40-5C4144DD66A1}"/>
              </a:ext>
            </a:extLst>
          </p:cNvPr>
          <p:cNvCxnSpPr>
            <a:cxnSpLocks/>
            <a:stCxn id="364" idx="3"/>
            <a:endCxn id="371" idx="1"/>
          </p:cNvCxnSpPr>
          <p:nvPr/>
        </p:nvCxnSpPr>
        <p:spPr>
          <a:xfrm flipV="1">
            <a:off x="8684943" y="3431857"/>
            <a:ext cx="575258" cy="1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직선 화살표 연결선 377">
            <a:extLst>
              <a:ext uri="{FF2B5EF4-FFF2-40B4-BE49-F238E27FC236}">
                <a16:creationId xmlns:a16="http://schemas.microsoft.com/office/drawing/2014/main" id="{D753EDF9-64BC-168E-96C2-C56D7DD66317}"/>
              </a:ext>
            </a:extLst>
          </p:cNvPr>
          <p:cNvCxnSpPr>
            <a:cxnSpLocks/>
            <a:endCxn id="371" idx="1"/>
          </p:cNvCxnSpPr>
          <p:nvPr/>
        </p:nvCxnSpPr>
        <p:spPr>
          <a:xfrm flipV="1">
            <a:off x="8684943" y="3431857"/>
            <a:ext cx="575258" cy="2010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05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이건(대학원생-전자공학전공)</dc:creator>
  <cp:lastModifiedBy>이건(대학원생-전자공학전공)</cp:lastModifiedBy>
  <cp:revision>1</cp:revision>
  <dcterms:created xsi:type="dcterms:W3CDTF">2023-03-22T09:17:00Z</dcterms:created>
  <dcterms:modified xsi:type="dcterms:W3CDTF">2023-03-22T09:47:01Z</dcterms:modified>
</cp:coreProperties>
</file>