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1512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6A1DB-32D2-46B9-DC65-67F9ED1C5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6D8357-C6F6-F8DA-6CCC-198E919A1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C5716A-9B64-F89B-72D6-13D43AE7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0201-A6FA-48FC-BFF4-BD6E68AB657B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E7A62C-ACEE-C4F4-ED2C-8D17DAE0E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0293A-22B6-B3B8-17B0-DEF3713F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C25E-779B-4CFE-AD90-166B779CA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43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8C43F-2C7F-23D6-F6F7-D477E74D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01357D-0385-413D-6872-190443C9C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4B3D1-30E2-83A2-8660-D1AFF3CF1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0201-A6FA-48FC-BFF4-BD6E68AB657B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5379A7-8BF5-A271-A6E9-200E4552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599CB-1790-DA29-0B2C-65F3529D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C25E-779B-4CFE-AD90-166B779CA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1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4BB276-7FE7-AF55-E2FD-6F464F540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4873A4-FAAE-C286-01B6-F29668C05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D0C9B-7FA5-8073-95D1-FD7A20EE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0201-A6FA-48FC-BFF4-BD6E68AB657B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03F698-0F08-C0CE-03BD-315E4A33F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4447C9-1FE9-C784-FE50-4D557B39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C25E-779B-4CFE-AD90-166B779CA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973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E2F9D-BDCA-212D-C32B-0007FDED1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0A0689-E75A-F816-C660-E59527549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4B673-39DF-DD44-AC63-BC41B0A81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0201-A6FA-48FC-BFF4-BD6E68AB657B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1A5844-66BF-D03F-1D5E-723A8B7F1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3D2FAE-9990-6BE1-FE50-249C64F1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C25E-779B-4CFE-AD90-166B779CA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66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8CC1C-511C-BA3B-7481-804A749E9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E1D940-7171-EC05-C689-CAAAB80AD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ADE5B5-C233-C6AC-8912-1DF2023A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0201-A6FA-48FC-BFF4-BD6E68AB657B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2D2CBC-BF66-364D-D6E7-9A7881642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29EE3E-1C28-ACCD-321C-6835572E7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C25E-779B-4CFE-AD90-166B779CA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53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2700A-D3CC-3FB8-704D-D03265DE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68615F-621E-53CC-DBA7-9A5BC9FBFF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5B8C9B-8195-DB08-C2CE-7298B2075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EFA532-F985-876C-01D8-AA70BBE0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0201-A6FA-48FC-BFF4-BD6E68AB657B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44AC93-C803-BD69-92A9-36BF76660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E6AA27-3DF8-AC24-68C2-E4FC6C63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C25E-779B-4CFE-AD90-166B779CA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41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84A72-6472-6009-FB17-1BD8EA59F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801BCB-99AD-8278-59CE-04C081F6F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FEF9B-0A4F-D794-6493-AA89ED9EB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AAAD89-3E06-FBE7-DCE5-8A2670E5A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20F796-8169-307B-A408-8E8992828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7B670D-868D-EB62-FE35-50D520EB2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0201-A6FA-48FC-BFF4-BD6E68AB657B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238218-3FFB-4A34-9FE8-B6B20EE09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CA64AC-4EC3-7960-169B-7F637484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C25E-779B-4CFE-AD90-166B779CA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792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A6F5F-203A-5B9D-1243-638C09129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56EB4E-F5A7-BD80-0649-119E0AC59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0201-A6FA-48FC-BFF4-BD6E68AB657B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3EFF39-E336-1A36-2867-1D849AD04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638D47-7B75-D8DE-1A70-C3B63367F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C25E-779B-4CFE-AD90-166B779CA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14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E16B96-D1FD-480F-0895-DE7DA21C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0201-A6FA-48FC-BFF4-BD6E68AB657B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E37786-4F7C-BB38-EA10-422466FD9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81AFC8-AC0E-E20C-DC19-BD1013BA8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C25E-779B-4CFE-AD90-166B779CA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81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0809D-874E-A681-253C-6F4365350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99363B-3606-0342-BE38-1F7DDF3F3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C53CA1-F1E2-272B-6A21-42A4BAA17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684962-4518-ADDB-0B5B-362A0FEFB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0201-A6FA-48FC-BFF4-BD6E68AB657B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99CEAA-0BFA-FC7F-61E4-C351594E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45CBC-3804-5083-1BC9-57EFFBD3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C25E-779B-4CFE-AD90-166B779CA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865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AA749-9506-68AC-964D-116E167CE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17A6C0-E51D-3098-D7F9-8C1E02BAF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3730E0-DC8D-4FF6-5E58-85C79C7A0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F5C6D1-3035-0ACE-53B6-486DA9386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0201-A6FA-48FC-BFF4-BD6E68AB657B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452B23-6EE7-CDDB-677C-B90184E0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8BB3CC-8089-BDB1-4643-5DC39AA5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C25E-779B-4CFE-AD90-166B779CA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69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1D49BF-DAFE-DAE1-E359-9F5CF5381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1A75D8-B1F3-5AA1-9D84-119BBB66C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C317A7-FC66-F0C0-D40D-7CE45A588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80201-A6FA-48FC-BFF4-BD6E68AB657B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4C4D13-FE81-9660-E483-81DD7CB3E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9FC33C-72F7-6855-7FE8-F22DD5DC3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7C25E-779B-4CFE-AD90-166B779CA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20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ED40DE9-B92A-94CE-5CDE-CF3CEA903B30}"/>
              </a:ext>
            </a:extLst>
          </p:cNvPr>
          <p:cNvGrpSpPr/>
          <p:nvPr/>
        </p:nvGrpSpPr>
        <p:grpSpPr>
          <a:xfrm>
            <a:off x="1274042" y="421692"/>
            <a:ext cx="9643916" cy="6014616"/>
            <a:chOff x="75318" y="487056"/>
            <a:chExt cx="7245616" cy="4970757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32DD27CF-815C-56C4-ABC1-6C342FA560AF}"/>
                </a:ext>
              </a:extLst>
            </p:cNvPr>
            <p:cNvCxnSpPr>
              <a:cxnSpLocks/>
            </p:cNvCxnSpPr>
            <p:nvPr/>
          </p:nvCxnSpPr>
          <p:spPr>
            <a:xfrm>
              <a:off x="1603248" y="1060704"/>
              <a:ext cx="0" cy="41513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DF9015D-B17C-937C-08CC-B0CAD66DE2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928" y="1060704"/>
              <a:ext cx="10363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3B6B8280-2F2B-7109-525B-F667E2D279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7344" y="835152"/>
              <a:ext cx="755904" cy="2255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287B740-62FF-3609-684C-6936506560D5}"/>
                </a:ext>
              </a:extLst>
            </p:cNvPr>
            <p:cNvSpPr/>
            <p:nvPr/>
          </p:nvSpPr>
          <p:spPr>
            <a:xfrm>
              <a:off x="1585248" y="104270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871EF8D-C242-4159-ADC3-C8651C96EB63}"/>
                </a:ext>
              </a:extLst>
            </p:cNvPr>
            <p:cNvSpPr/>
            <p:nvPr/>
          </p:nvSpPr>
          <p:spPr>
            <a:xfrm>
              <a:off x="1481138" y="114300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30CD826-3E6F-E631-6A9F-832C2B9BE2BA}"/>
                </a:ext>
              </a:extLst>
            </p:cNvPr>
            <p:cNvSpPr/>
            <p:nvPr/>
          </p:nvSpPr>
          <p:spPr>
            <a:xfrm>
              <a:off x="1225296" y="125025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8F185AA-65D6-0CDC-B789-E2796136A956}"/>
                </a:ext>
              </a:extLst>
            </p:cNvPr>
            <p:cNvSpPr/>
            <p:nvPr/>
          </p:nvSpPr>
          <p:spPr>
            <a:xfrm>
              <a:off x="811344" y="1362075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66EF1D9-E9CE-215D-39FC-8AF885222B01}"/>
                </a:ext>
              </a:extLst>
            </p:cNvPr>
            <p:cNvSpPr/>
            <p:nvPr/>
          </p:nvSpPr>
          <p:spPr>
            <a:xfrm>
              <a:off x="385763" y="148113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FCB48F0-E257-0C45-2D74-D4F34273D75A}"/>
                </a:ext>
              </a:extLst>
            </p:cNvPr>
            <p:cNvSpPr/>
            <p:nvPr/>
          </p:nvSpPr>
          <p:spPr>
            <a:xfrm>
              <a:off x="566928" y="158115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FD58F12-E1D0-F42E-5834-C0EE3F1BB751}"/>
                </a:ext>
              </a:extLst>
            </p:cNvPr>
            <p:cNvSpPr/>
            <p:nvPr/>
          </p:nvSpPr>
          <p:spPr>
            <a:xfrm>
              <a:off x="252412" y="1700211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25D3E577-54FB-89CC-4F58-647A61CEE77C}"/>
                </a:ext>
              </a:extLst>
            </p:cNvPr>
            <p:cNvCxnSpPr>
              <a:cxnSpLocks/>
            </p:cNvCxnSpPr>
            <p:nvPr/>
          </p:nvCxnSpPr>
          <p:spPr>
            <a:xfrm>
              <a:off x="1481138" y="1165763"/>
              <a:ext cx="12211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2DF9538-626F-B92B-F295-2D5B09D69E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6914" y="1268945"/>
              <a:ext cx="350717" cy="3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209D538-0956-D762-7D4C-C3E4DB65F8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6567" y="1380075"/>
              <a:ext cx="776681" cy="71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168CA9C-56C0-A36A-B90C-8ECA12012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569" y="1481138"/>
              <a:ext cx="1202153" cy="196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93C843E5-2C19-038B-66B7-A3B3E8B58A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641" y="1599150"/>
              <a:ext cx="1023081" cy="61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04D3A4C-362E-2994-6BEC-8319C0E6D8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412" y="1707636"/>
              <a:ext cx="1332836" cy="156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E3E304F-F43A-BA29-9585-6DE517C2B9BE}"/>
                </a:ext>
              </a:extLst>
            </p:cNvPr>
            <p:cNvSpPr/>
            <p:nvPr/>
          </p:nvSpPr>
          <p:spPr>
            <a:xfrm>
              <a:off x="764661" y="180783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590049D-BA40-D8F4-6B0E-CBDA0F4CF0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525" y="1824666"/>
              <a:ext cx="831723" cy="78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B3B657CB-A287-95AF-EC3E-B9FA5B5630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6914" y="1930160"/>
              <a:ext cx="346860" cy="39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ED9DEFF-71F8-305C-65CF-561A0F1157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3248" y="2048217"/>
              <a:ext cx="35890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C70F352A-C9C3-992C-162A-0162FBF24A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03248" y="2166274"/>
              <a:ext cx="787527" cy="2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96B9E93-66C4-6578-6897-72FFD256B4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1057" y="2277702"/>
              <a:ext cx="171642" cy="27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B87C5944-966D-EEF4-C1DD-31DD501E60A9}"/>
                </a:ext>
              </a:extLst>
            </p:cNvPr>
            <p:cNvCxnSpPr>
              <a:cxnSpLocks/>
            </p:cNvCxnSpPr>
            <p:nvPr/>
          </p:nvCxnSpPr>
          <p:spPr>
            <a:xfrm>
              <a:off x="1195670" y="2394542"/>
              <a:ext cx="41500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69F11981-BF3D-9745-4FCC-21AFC18606D0}"/>
                </a:ext>
              </a:extLst>
            </p:cNvPr>
            <p:cNvCxnSpPr>
              <a:cxnSpLocks/>
            </p:cNvCxnSpPr>
            <p:nvPr/>
          </p:nvCxnSpPr>
          <p:spPr>
            <a:xfrm>
              <a:off x="1010645" y="2512599"/>
              <a:ext cx="6008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0C34E1D-A66D-E201-802E-48EBA96A90EE}"/>
                </a:ext>
              </a:extLst>
            </p:cNvPr>
            <p:cNvSpPr/>
            <p:nvPr/>
          </p:nvSpPr>
          <p:spPr>
            <a:xfrm>
              <a:off x="1235764" y="1909711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9043278-BAA6-934E-C5FF-7058A9044FE4}"/>
                </a:ext>
              </a:extLst>
            </p:cNvPr>
            <p:cNvSpPr/>
            <p:nvPr/>
          </p:nvSpPr>
          <p:spPr>
            <a:xfrm>
              <a:off x="1944151" y="203021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CEDF5346-3AC1-8106-4748-BA0908D04816}"/>
                </a:ext>
              </a:extLst>
            </p:cNvPr>
            <p:cNvSpPr/>
            <p:nvPr/>
          </p:nvSpPr>
          <p:spPr>
            <a:xfrm>
              <a:off x="2375161" y="214827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9D3D9A9-7F9A-4FBE-601C-63698A25FEE8}"/>
                </a:ext>
              </a:extLst>
            </p:cNvPr>
            <p:cNvSpPr/>
            <p:nvPr/>
          </p:nvSpPr>
          <p:spPr>
            <a:xfrm>
              <a:off x="1764699" y="224841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BBEC36F2-FA9B-3626-4CEC-5B0235A1FF50}"/>
                </a:ext>
              </a:extLst>
            </p:cNvPr>
            <p:cNvSpPr/>
            <p:nvPr/>
          </p:nvSpPr>
          <p:spPr>
            <a:xfrm>
              <a:off x="1158095" y="237505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5CA517D2-6F0B-C3F5-D1B0-7BE55603307C}"/>
                </a:ext>
              </a:extLst>
            </p:cNvPr>
            <p:cNvSpPr/>
            <p:nvPr/>
          </p:nvSpPr>
          <p:spPr>
            <a:xfrm>
              <a:off x="992995" y="249459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8968ABA-1225-3D8F-C953-E377354E5A4D}"/>
                </a:ext>
              </a:extLst>
            </p:cNvPr>
            <p:cNvCxnSpPr>
              <a:cxnSpLocks/>
            </p:cNvCxnSpPr>
            <p:nvPr/>
          </p:nvCxnSpPr>
          <p:spPr>
            <a:xfrm>
              <a:off x="1357313" y="2631662"/>
              <a:ext cx="2459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E42485F9-2C43-395B-9D64-92C485B3F9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7834" y="2741199"/>
              <a:ext cx="19286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77729FF-F7E3-FACE-0AF1-C4D24D0067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7239" y="2865024"/>
              <a:ext cx="896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D3333DB8-8E2D-E5E6-D6BF-FF50870BD8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1034" y="2960274"/>
              <a:ext cx="896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10AC1DBA-45E3-3196-5611-89D0493EFA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2193" y="3060287"/>
              <a:ext cx="645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E91D5311-791C-5D2C-7892-E4B4D154D304}"/>
                </a:ext>
              </a:extLst>
            </p:cNvPr>
            <p:cNvSpPr/>
            <p:nvPr/>
          </p:nvSpPr>
          <p:spPr>
            <a:xfrm>
              <a:off x="1355404" y="261085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758F88DA-7018-C473-A907-C6973BB9D182}"/>
                </a:ext>
              </a:extLst>
            </p:cNvPr>
            <p:cNvSpPr/>
            <p:nvPr/>
          </p:nvSpPr>
          <p:spPr>
            <a:xfrm>
              <a:off x="1772982" y="272319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2418CC92-7F68-C31D-077A-FD84FB410DE4}"/>
                </a:ext>
              </a:extLst>
            </p:cNvPr>
            <p:cNvSpPr/>
            <p:nvPr/>
          </p:nvSpPr>
          <p:spPr>
            <a:xfrm>
              <a:off x="1688115" y="284397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94AC9A5-DE5D-1529-8E2E-9AA6B554CFF2}"/>
                </a:ext>
              </a:extLst>
            </p:cNvPr>
            <p:cNvSpPr/>
            <p:nvPr/>
          </p:nvSpPr>
          <p:spPr>
            <a:xfrm>
              <a:off x="1504708" y="293857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1C2FD6B4-150E-AFE5-4DD8-8094615F0B1A}"/>
                </a:ext>
              </a:extLst>
            </p:cNvPr>
            <p:cNvSpPr/>
            <p:nvPr/>
          </p:nvSpPr>
          <p:spPr>
            <a:xfrm>
              <a:off x="1522708" y="304233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2860BC8-A288-76F7-B218-7CAB5E892BA5}"/>
                </a:ext>
              </a:extLst>
            </p:cNvPr>
            <p:cNvSpPr/>
            <p:nvPr/>
          </p:nvSpPr>
          <p:spPr>
            <a:xfrm>
              <a:off x="1574673" y="315544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E4F67B95-7283-3EC0-EF4C-F75532A23221}"/>
                </a:ext>
              </a:extLst>
            </p:cNvPr>
            <p:cNvSpPr/>
            <p:nvPr/>
          </p:nvSpPr>
          <p:spPr>
            <a:xfrm>
              <a:off x="1611789" y="327669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735C1329-BB90-9BAB-A5E4-AD1435D27988}"/>
                </a:ext>
              </a:extLst>
            </p:cNvPr>
            <p:cNvSpPr/>
            <p:nvPr/>
          </p:nvSpPr>
          <p:spPr>
            <a:xfrm>
              <a:off x="1570705" y="339300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0D16AB4A-A1A3-4EEF-5965-1B35B241135A}"/>
                </a:ext>
              </a:extLst>
            </p:cNvPr>
            <p:cNvSpPr/>
            <p:nvPr/>
          </p:nvSpPr>
          <p:spPr>
            <a:xfrm>
              <a:off x="1611789" y="353794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DA1664FC-D680-A3B1-2B72-7C67A9ADD37A}"/>
                </a:ext>
              </a:extLst>
            </p:cNvPr>
            <p:cNvCxnSpPr>
              <a:cxnSpLocks/>
            </p:cNvCxnSpPr>
            <p:nvPr/>
          </p:nvCxnSpPr>
          <p:spPr>
            <a:xfrm>
              <a:off x="1499138" y="3655600"/>
              <a:ext cx="10411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04EBD6AE-8707-3FAD-83BE-7A1D8396C808}"/>
                </a:ext>
              </a:extLst>
            </p:cNvPr>
            <p:cNvCxnSpPr>
              <a:cxnSpLocks/>
            </p:cNvCxnSpPr>
            <p:nvPr/>
          </p:nvCxnSpPr>
          <p:spPr>
            <a:xfrm>
              <a:off x="1364738" y="3755612"/>
              <a:ext cx="2459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D43C42E-056A-A74F-67AC-9797EE43292A}"/>
                </a:ext>
              </a:extLst>
            </p:cNvPr>
            <p:cNvCxnSpPr>
              <a:cxnSpLocks/>
            </p:cNvCxnSpPr>
            <p:nvPr/>
          </p:nvCxnSpPr>
          <p:spPr>
            <a:xfrm>
              <a:off x="1253764" y="3860387"/>
              <a:ext cx="3569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9E66D877-4ECB-3EFA-163A-4322375EF7BA}"/>
                </a:ext>
              </a:extLst>
            </p:cNvPr>
            <p:cNvCxnSpPr>
              <a:cxnSpLocks/>
            </p:cNvCxnSpPr>
            <p:nvPr/>
          </p:nvCxnSpPr>
          <p:spPr>
            <a:xfrm>
              <a:off x="1361026" y="3965162"/>
              <a:ext cx="2459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5B752383-7F52-5533-25AF-12CE289C8361}"/>
                </a:ext>
              </a:extLst>
            </p:cNvPr>
            <p:cNvCxnSpPr>
              <a:cxnSpLocks/>
            </p:cNvCxnSpPr>
            <p:nvPr/>
          </p:nvCxnSpPr>
          <p:spPr>
            <a:xfrm>
              <a:off x="1478371" y="4060412"/>
              <a:ext cx="1323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3D4AD760-F5BC-7195-8A1F-016A36B7F0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3248" y="4165187"/>
              <a:ext cx="9363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4DB129EA-1862-7C41-CF01-A8A606EE17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3248" y="4279487"/>
              <a:ext cx="16973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F299D7F6-5208-18EE-F2A6-466C422B51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3248" y="4393787"/>
              <a:ext cx="445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357BB22A-2F21-534B-DF10-1703742D4278}"/>
                </a:ext>
              </a:extLst>
            </p:cNvPr>
            <p:cNvCxnSpPr>
              <a:cxnSpLocks/>
            </p:cNvCxnSpPr>
            <p:nvPr/>
          </p:nvCxnSpPr>
          <p:spPr>
            <a:xfrm>
              <a:off x="1517138" y="4498562"/>
              <a:ext cx="842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AA4F05A-1473-5AE4-31D5-EBBB92E665E0}"/>
                </a:ext>
              </a:extLst>
            </p:cNvPr>
            <p:cNvCxnSpPr>
              <a:cxnSpLocks/>
            </p:cNvCxnSpPr>
            <p:nvPr/>
          </p:nvCxnSpPr>
          <p:spPr>
            <a:xfrm>
              <a:off x="1551193" y="4617625"/>
              <a:ext cx="594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B01A9298-D442-5AFD-CFAE-BD21482C7032}"/>
                </a:ext>
              </a:extLst>
            </p:cNvPr>
            <p:cNvSpPr/>
            <p:nvPr/>
          </p:nvSpPr>
          <p:spPr>
            <a:xfrm>
              <a:off x="1473619" y="36393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85C0A3BA-3A08-DE3C-7A55-DF0EEA4C94C9}"/>
                </a:ext>
              </a:extLst>
            </p:cNvPr>
            <p:cNvSpPr/>
            <p:nvPr/>
          </p:nvSpPr>
          <p:spPr>
            <a:xfrm>
              <a:off x="1344672" y="37376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92148D8D-424B-90EE-4EE3-79F7344F59CD}"/>
                </a:ext>
              </a:extLst>
            </p:cNvPr>
            <p:cNvSpPr/>
            <p:nvPr/>
          </p:nvSpPr>
          <p:spPr>
            <a:xfrm>
              <a:off x="1235764" y="384238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F69AF308-FE02-1552-375A-2DAF3D74686E}"/>
                </a:ext>
              </a:extLst>
            </p:cNvPr>
            <p:cNvSpPr/>
            <p:nvPr/>
          </p:nvSpPr>
          <p:spPr>
            <a:xfrm>
              <a:off x="1344672" y="394615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D5886AB-8F10-6C2A-011F-3A35F310AE2B}"/>
                </a:ext>
              </a:extLst>
            </p:cNvPr>
            <p:cNvSpPr/>
            <p:nvPr/>
          </p:nvSpPr>
          <p:spPr>
            <a:xfrm>
              <a:off x="1469705" y="404241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A2893C05-37BA-67AF-5002-9F180C0D44BD}"/>
                </a:ext>
              </a:extLst>
            </p:cNvPr>
            <p:cNvSpPr/>
            <p:nvPr/>
          </p:nvSpPr>
          <p:spPr>
            <a:xfrm>
              <a:off x="1674878" y="414413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3B3395C6-DD11-8271-5201-92E09ABCA669}"/>
                </a:ext>
              </a:extLst>
            </p:cNvPr>
            <p:cNvSpPr/>
            <p:nvPr/>
          </p:nvSpPr>
          <p:spPr>
            <a:xfrm>
              <a:off x="1760744" y="426148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E6723391-9F28-4EBE-B903-D6F1E84ED680}"/>
                </a:ext>
              </a:extLst>
            </p:cNvPr>
            <p:cNvSpPr/>
            <p:nvPr/>
          </p:nvSpPr>
          <p:spPr>
            <a:xfrm>
              <a:off x="1635792" y="437578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5571521-D013-A2DC-D241-27EE34F815E0}"/>
                </a:ext>
              </a:extLst>
            </p:cNvPr>
            <p:cNvSpPr/>
            <p:nvPr/>
          </p:nvSpPr>
          <p:spPr>
            <a:xfrm>
              <a:off x="1507062" y="4481721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D85723CB-8A3E-C7B9-F213-62A4DA8C277A}"/>
                </a:ext>
              </a:extLst>
            </p:cNvPr>
            <p:cNvSpPr/>
            <p:nvPr/>
          </p:nvSpPr>
          <p:spPr>
            <a:xfrm>
              <a:off x="1536382" y="459857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C9F4203A-234B-687F-1640-3DEA0F43A121}"/>
                </a:ext>
              </a:extLst>
            </p:cNvPr>
            <p:cNvSpPr/>
            <p:nvPr/>
          </p:nvSpPr>
          <p:spPr>
            <a:xfrm>
              <a:off x="1607834" y="470002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6D9518EC-850E-1F50-2F7E-FCE3A749C258}"/>
                </a:ext>
              </a:extLst>
            </p:cNvPr>
            <p:cNvSpPr/>
            <p:nvPr/>
          </p:nvSpPr>
          <p:spPr>
            <a:xfrm>
              <a:off x="1558708" y="4828225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BEB11659-57E8-163C-8816-E8F667B3A911}"/>
                </a:ext>
              </a:extLst>
            </p:cNvPr>
            <p:cNvSpPr/>
            <p:nvPr/>
          </p:nvSpPr>
          <p:spPr>
            <a:xfrm>
              <a:off x="1588462" y="496528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3E6563A3-BA5D-78DB-526D-EE5CC98E8024}"/>
                </a:ext>
              </a:extLst>
            </p:cNvPr>
            <p:cNvCxnSpPr>
              <a:stCxn id="8" idx="0"/>
              <a:endCxn id="9" idx="7"/>
            </p:cNvCxnSpPr>
            <p:nvPr/>
          </p:nvCxnSpPr>
          <p:spPr>
            <a:xfrm flipH="1">
              <a:off x="1511866" y="1042703"/>
              <a:ext cx="91382" cy="1055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B94BC39E-EC35-6377-2ABD-219F05E76E5F}"/>
                </a:ext>
              </a:extLst>
            </p:cNvPr>
            <p:cNvCxnSpPr>
              <a:cxnSpLocks/>
              <a:stCxn id="9" idx="6"/>
              <a:endCxn id="10" idx="6"/>
            </p:cNvCxnSpPr>
            <p:nvPr/>
          </p:nvCxnSpPr>
          <p:spPr>
            <a:xfrm flipH="1">
              <a:off x="1261296" y="1161000"/>
              <a:ext cx="255842" cy="1072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2427BE8F-8BA9-BA33-1B5D-241E1409F653}"/>
                </a:ext>
              </a:extLst>
            </p:cNvPr>
            <p:cNvCxnSpPr>
              <a:cxnSpLocks/>
              <a:stCxn id="10" idx="6"/>
              <a:endCxn id="11" idx="7"/>
            </p:cNvCxnSpPr>
            <p:nvPr/>
          </p:nvCxnSpPr>
          <p:spPr>
            <a:xfrm flipH="1">
              <a:off x="842072" y="1268256"/>
              <a:ext cx="419224" cy="990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5A792A33-FEDB-F745-A51E-6DDA64478EF3}"/>
                </a:ext>
              </a:extLst>
            </p:cNvPr>
            <p:cNvCxnSpPr>
              <a:cxnSpLocks/>
              <a:stCxn id="11" idx="2"/>
              <a:endCxn id="12" idx="2"/>
            </p:cNvCxnSpPr>
            <p:nvPr/>
          </p:nvCxnSpPr>
          <p:spPr>
            <a:xfrm flipH="1">
              <a:off x="385763" y="1380075"/>
              <a:ext cx="425581" cy="119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F386B438-A47B-D59C-34A3-4F44E290267B}"/>
                </a:ext>
              </a:extLst>
            </p:cNvPr>
            <p:cNvCxnSpPr>
              <a:cxnSpLocks/>
              <a:stCxn id="12" idx="2"/>
              <a:endCxn id="13" idx="1"/>
            </p:cNvCxnSpPr>
            <p:nvPr/>
          </p:nvCxnSpPr>
          <p:spPr>
            <a:xfrm>
              <a:off x="385763" y="1499138"/>
              <a:ext cx="186437" cy="872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39022D23-202C-38E6-7969-E62DE03111C1}"/>
                </a:ext>
              </a:extLst>
            </p:cNvPr>
            <p:cNvCxnSpPr>
              <a:cxnSpLocks/>
              <a:stCxn id="14" idx="2"/>
              <a:endCxn id="21" idx="2"/>
            </p:cNvCxnSpPr>
            <p:nvPr/>
          </p:nvCxnSpPr>
          <p:spPr>
            <a:xfrm>
              <a:off x="252412" y="1718211"/>
              <a:ext cx="512249" cy="1076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2620977F-1DC3-871A-D2FA-1009AE98DE00}"/>
                </a:ext>
              </a:extLst>
            </p:cNvPr>
            <p:cNvCxnSpPr>
              <a:cxnSpLocks/>
              <a:stCxn id="13" idx="2"/>
              <a:endCxn id="14" idx="7"/>
            </p:cNvCxnSpPr>
            <p:nvPr/>
          </p:nvCxnSpPr>
          <p:spPr>
            <a:xfrm flipH="1">
              <a:off x="283140" y="1599150"/>
              <a:ext cx="283788" cy="1063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45FBB8A4-7D2D-4AF9-80C1-0C452DC43B88}"/>
                </a:ext>
              </a:extLst>
            </p:cNvPr>
            <p:cNvCxnSpPr>
              <a:cxnSpLocks/>
              <a:stCxn id="21" idx="5"/>
              <a:endCxn id="29" idx="2"/>
            </p:cNvCxnSpPr>
            <p:nvPr/>
          </p:nvCxnSpPr>
          <p:spPr>
            <a:xfrm>
              <a:off x="795389" y="1838562"/>
              <a:ext cx="440375" cy="891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5DE2AF6D-E76C-9412-B5AB-B8062D847C4D}"/>
                </a:ext>
              </a:extLst>
            </p:cNvPr>
            <p:cNvCxnSpPr>
              <a:cxnSpLocks/>
              <a:stCxn id="29" idx="4"/>
              <a:endCxn id="30" idx="1"/>
            </p:cNvCxnSpPr>
            <p:nvPr/>
          </p:nvCxnSpPr>
          <p:spPr>
            <a:xfrm>
              <a:off x="1253764" y="1945711"/>
              <a:ext cx="695659" cy="897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853A2C39-A18B-125A-4E62-4AF885B0177D}"/>
                </a:ext>
              </a:extLst>
            </p:cNvPr>
            <p:cNvCxnSpPr>
              <a:cxnSpLocks/>
              <a:stCxn id="30" idx="6"/>
              <a:endCxn id="31" idx="1"/>
            </p:cNvCxnSpPr>
            <p:nvPr/>
          </p:nvCxnSpPr>
          <p:spPr>
            <a:xfrm>
              <a:off x="1980151" y="2048217"/>
              <a:ext cx="400282" cy="1053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4080D007-9E46-A4A1-0E19-97091FC709CA}"/>
                </a:ext>
              </a:extLst>
            </p:cNvPr>
            <p:cNvCxnSpPr>
              <a:cxnSpLocks/>
              <a:stCxn id="31" idx="3"/>
              <a:endCxn id="32" idx="6"/>
            </p:cNvCxnSpPr>
            <p:nvPr/>
          </p:nvCxnSpPr>
          <p:spPr>
            <a:xfrm flipH="1">
              <a:off x="1800699" y="2179002"/>
              <a:ext cx="579734" cy="87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013C24F0-575A-7848-39CC-9E92C5B18480}"/>
                </a:ext>
              </a:extLst>
            </p:cNvPr>
            <p:cNvCxnSpPr>
              <a:cxnSpLocks/>
              <a:stCxn id="32" idx="3"/>
              <a:endCxn id="33" idx="2"/>
            </p:cNvCxnSpPr>
            <p:nvPr/>
          </p:nvCxnSpPr>
          <p:spPr>
            <a:xfrm flipH="1">
              <a:off x="1158095" y="2279147"/>
              <a:ext cx="611876" cy="1139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37803FE3-6951-C1B4-38C0-A1F3131C5CB9}"/>
                </a:ext>
              </a:extLst>
            </p:cNvPr>
            <p:cNvCxnSpPr>
              <a:cxnSpLocks/>
              <a:stCxn id="33" idx="2"/>
              <a:endCxn id="34" idx="0"/>
            </p:cNvCxnSpPr>
            <p:nvPr/>
          </p:nvCxnSpPr>
          <p:spPr>
            <a:xfrm flipH="1">
              <a:off x="1010995" y="2393050"/>
              <a:ext cx="147100" cy="1015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0072A9B0-FAE7-D134-0C19-9A5F44BF96C8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>
              <a:off x="1007517" y="2517831"/>
              <a:ext cx="347887" cy="1110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B079C3E1-1FA2-7DE9-93AC-7794C1810F8E}"/>
                </a:ext>
              </a:extLst>
            </p:cNvPr>
            <p:cNvCxnSpPr>
              <a:cxnSpLocks/>
              <a:stCxn id="40" idx="2"/>
              <a:endCxn id="41" idx="1"/>
            </p:cNvCxnSpPr>
            <p:nvPr/>
          </p:nvCxnSpPr>
          <p:spPr>
            <a:xfrm>
              <a:off x="1355404" y="2628850"/>
              <a:ext cx="422850" cy="996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170A8DB0-7544-A25E-7695-660E5B4D8896}"/>
                </a:ext>
              </a:extLst>
            </p:cNvPr>
            <p:cNvCxnSpPr>
              <a:cxnSpLocks/>
              <a:stCxn id="41" idx="6"/>
              <a:endCxn id="42" idx="7"/>
            </p:cNvCxnSpPr>
            <p:nvPr/>
          </p:nvCxnSpPr>
          <p:spPr>
            <a:xfrm flipH="1">
              <a:off x="1718843" y="2741199"/>
              <a:ext cx="90139" cy="1080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254A0384-2BA1-A7C3-0EB9-EA519CD6F4DF}"/>
                </a:ext>
              </a:extLst>
            </p:cNvPr>
            <p:cNvCxnSpPr>
              <a:cxnSpLocks/>
              <a:stCxn id="8" idx="6"/>
              <a:endCxn id="91" idx="1"/>
            </p:cNvCxnSpPr>
            <p:nvPr/>
          </p:nvCxnSpPr>
          <p:spPr>
            <a:xfrm>
              <a:off x="1621248" y="1060703"/>
              <a:ext cx="1005715" cy="4696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215F3CF4-C59B-672D-8686-2431CCF96E11}"/>
                </a:ext>
              </a:extLst>
            </p:cNvPr>
            <p:cNvCxnSpPr>
              <a:cxnSpLocks/>
              <a:stCxn id="9" idx="1"/>
              <a:endCxn id="92" idx="1"/>
            </p:cNvCxnSpPr>
            <p:nvPr/>
          </p:nvCxnSpPr>
          <p:spPr>
            <a:xfrm>
              <a:off x="1486410" y="1148272"/>
              <a:ext cx="1132013" cy="7910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6022B1BD-17DE-5AE2-BF75-A550CAC7A635}"/>
                </a:ext>
              </a:extLst>
            </p:cNvPr>
            <p:cNvCxnSpPr>
              <a:cxnSpLocks/>
              <a:stCxn id="10" idx="3"/>
              <a:endCxn id="93" idx="1"/>
            </p:cNvCxnSpPr>
            <p:nvPr/>
          </p:nvCxnSpPr>
          <p:spPr>
            <a:xfrm>
              <a:off x="1230568" y="1280984"/>
              <a:ext cx="1421745" cy="10417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C0C15EFB-B064-62C6-5CFF-3A35B000B60F}"/>
                    </a:ext>
                  </a:extLst>
                </p:cNvPr>
                <p:cNvSpPr txBox="1"/>
                <p:nvPr/>
              </p:nvSpPr>
              <p:spPr>
                <a:xfrm>
                  <a:off x="2626963" y="1391884"/>
                  <a:ext cx="7933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𝐶𝐼𝑅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ko-KR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CA0690FC-4CF5-E6B9-30F6-7495299810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963" y="1391884"/>
                  <a:ext cx="793359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385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C0F5885F-FFE4-7E39-9BF2-BC94BA6C4FAB}"/>
                    </a:ext>
                  </a:extLst>
                </p:cNvPr>
                <p:cNvSpPr txBox="1"/>
                <p:nvPr/>
              </p:nvSpPr>
              <p:spPr>
                <a:xfrm>
                  <a:off x="2618423" y="1800814"/>
                  <a:ext cx="7933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𝐶𝐼𝑅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ko-KR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D180B9B8-5010-B9C3-62D6-A7CDBBB2B8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8423" y="1800814"/>
                  <a:ext cx="793358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385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AF34786C-1058-E9F6-87B1-CB4068D4D22A}"/>
                    </a:ext>
                  </a:extLst>
                </p:cNvPr>
                <p:cNvSpPr txBox="1"/>
                <p:nvPr/>
              </p:nvSpPr>
              <p:spPr>
                <a:xfrm>
                  <a:off x="2652313" y="2184235"/>
                  <a:ext cx="7933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𝐶𝐼𝑅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ko-KR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A699A06B-BC2E-966C-00F9-77AFCE0936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2313" y="2184235"/>
                  <a:ext cx="79335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5385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FA5A53D2-3997-259F-2833-3E716C59A659}"/>
                    </a:ext>
                  </a:extLst>
                </p:cNvPr>
                <p:cNvSpPr txBox="1"/>
                <p:nvPr/>
              </p:nvSpPr>
              <p:spPr>
                <a:xfrm>
                  <a:off x="2617365" y="4750506"/>
                  <a:ext cx="921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𝐶𝐼𝑅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ko-KR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63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8BA92C9-1A12-7451-B80C-B60EC4ACBA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7365" y="4750506"/>
                  <a:ext cx="92159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605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1A86C4B7-D9ED-5654-D411-85439C828EAF}"/>
                    </a:ext>
                  </a:extLst>
                </p:cNvPr>
                <p:cNvSpPr txBox="1"/>
                <p:nvPr/>
              </p:nvSpPr>
              <p:spPr>
                <a:xfrm>
                  <a:off x="2626963" y="5180814"/>
                  <a:ext cx="921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𝐶𝐼𝑅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ko-KR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64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EA1BFDAF-CA88-A620-001F-4CD9562F99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963" y="5180814"/>
                  <a:ext cx="92159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636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BC05EEA7-082F-B85B-50B4-7A0E68E2B2E7}"/>
                </a:ext>
              </a:extLst>
            </p:cNvPr>
            <p:cNvSpPr/>
            <p:nvPr/>
          </p:nvSpPr>
          <p:spPr>
            <a:xfrm>
              <a:off x="2980023" y="2773818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8CF8312B-E3B0-9498-FDA6-6A61640EC57F}"/>
                </a:ext>
              </a:extLst>
            </p:cNvPr>
            <p:cNvSpPr/>
            <p:nvPr/>
          </p:nvSpPr>
          <p:spPr>
            <a:xfrm>
              <a:off x="2980023" y="3044442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8D12C53B-974D-5E7F-E1CA-3922FC6A87E1}"/>
                </a:ext>
              </a:extLst>
            </p:cNvPr>
            <p:cNvSpPr/>
            <p:nvPr/>
          </p:nvSpPr>
          <p:spPr>
            <a:xfrm>
              <a:off x="2980023" y="3311671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5521B531-F89F-D2F2-1B05-34FA3A23D7BE}"/>
                </a:ext>
              </a:extLst>
            </p:cNvPr>
            <p:cNvSpPr/>
            <p:nvPr/>
          </p:nvSpPr>
          <p:spPr>
            <a:xfrm>
              <a:off x="2980022" y="3585445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8E0768DF-733C-6732-90CE-A1E5DE07BCAF}"/>
                </a:ext>
              </a:extLst>
            </p:cNvPr>
            <p:cNvSpPr/>
            <p:nvPr/>
          </p:nvSpPr>
          <p:spPr>
            <a:xfrm>
              <a:off x="2980022" y="3859786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F9D4C174-86A8-8E57-1C63-DCFE66DA0636}"/>
                </a:ext>
              </a:extLst>
            </p:cNvPr>
            <p:cNvSpPr/>
            <p:nvPr/>
          </p:nvSpPr>
          <p:spPr>
            <a:xfrm>
              <a:off x="2980022" y="4128632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EB95FA43-D811-9C2E-1D48-F8E71B8332D6}"/>
                </a:ext>
              </a:extLst>
            </p:cNvPr>
            <p:cNvSpPr/>
            <p:nvPr/>
          </p:nvSpPr>
          <p:spPr>
            <a:xfrm>
              <a:off x="2980022" y="4399424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0ECEA24E-C225-6083-4272-CA2ED6AE3F99}"/>
                    </a:ext>
                  </a:extLst>
                </p:cNvPr>
                <p:cNvSpPr txBox="1"/>
                <p:nvPr/>
              </p:nvSpPr>
              <p:spPr>
                <a:xfrm>
                  <a:off x="801155" y="487056"/>
                  <a:ext cx="5507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𝑅𝑒𝑎𝑙</m:t>
                        </m:r>
                      </m:oMath>
                    </m:oMathPara>
                  </a14:m>
                  <a:endParaRPr lang="en-US" altLang="ko-KR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56C319E1-0266-955F-A209-389CF2B4E3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155" y="487056"/>
                  <a:ext cx="550727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7692" r="-6593" b="-1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7A7886F-0E6E-64BB-4531-4B25CFFA30DE}"/>
                    </a:ext>
                  </a:extLst>
                </p:cNvPr>
                <p:cNvSpPr txBox="1"/>
                <p:nvPr/>
              </p:nvSpPr>
              <p:spPr>
                <a:xfrm>
                  <a:off x="75318" y="748156"/>
                  <a:ext cx="6371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𝐼𝑚𝑎𝑔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6A579225-2652-D98C-C71C-0F13ACB87A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18" y="748156"/>
                  <a:ext cx="637162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9524" r="-9524" b="-3777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8C554E82-9622-A13F-A4A5-CA8A1B509408}"/>
                </a:ext>
              </a:extLst>
            </p:cNvPr>
            <p:cNvCxnSpPr>
              <a:cxnSpLocks/>
              <a:stCxn id="42" idx="3"/>
              <a:endCxn id="43" idx="7"/>
            </p:cNvCxnSpPr>
            <p:nvPr/>
          </p:nvCxnSpPr>
          <p:spPr>
            <a:xfrm flipH="1">
              <a:off x="1535436" y="2874701"/>
              <a:ext cx="157951" cy="691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916D891D-6B57-29F4-3232-0391A68EBBF7}"/>
                </a:ext>
              </a:extLst>
            </p:cNvPr>
            <p:cNvCxnSpPr>
              <a:cxnSpLocks/>
              <a:stCxn id="43" idx="4"/>
              <a:endCxn id="44" idx="4"/>
            </p:cNvCxnSpPr>
            <p:nvPr/>
          </p:nvCxnSpPr>
          <p:spPr>
            <a:xfrm>
              <a:off x="1522708" y="2974573"/>
              <a:ext cx="18000" cy="1037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CC3EDAD5-10C1-9292-69DE-22A4F5EA8886}"/>
                </a:ext>
              </a:extLst>
            </p:cNvPr>
            <p:cNvCxnSpPr>
              <a:cxnSpLocks/>
              <a:stCxn id="44" idx="1"/>
              <a:endCxn id="45" idx="5"/>
            </p:cNvCxnSpPr>
            <p:nvPr/>
          </p:nvCxnSpPr>
          <p:spPr>
            <a:xfrm>
              <a:off x="1527980" y="3047610"/>
              <a:ext cx="77421" cy="1385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6C270C39-5B61-FC2F-56C6-6F32E030E908}"/>
                </a:ext>
              </a:extLst>
            </p:cNvPr>
            <p:cNvCxnSpPr>
              <a:cxnSpLocks/>
              <a:stCxn id="45" idx="1"/>
              <a:endCxn id="46" idx="4"/>
            </p:cNvCxnSpPr>
            <p:nvPr/>
          </p:nvCxnSpPr>
          <p:spPr>
            <a:xfrm>
              <a:off x="1579945" y="3160714"/>
              <a:ext cx="49844" cy="1519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A9E7CDB5-DE2E-861B-006F-A076E98506E8}"/>
                </a:ext>
              </a:extLst>
            </p:cNvPr>
            <p:cNvCxnSpPr>
              <a:cxnSpLocks/>
              <a:stCxn id="46" idx="0"/>
              <a:endCxn id="47" idx="3"/>
            </p:cNvCxnSpPr>
            <p:nvPr/>
          </p:nvCxnSpPr>
          <p:spPr>
            <a:xfrm flipH="1">
              <a:off x="1575977" y="3276699"/>
              <a:ext cx="53812" cy="1470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26DB838D-EEEF-5A11-8671-E7FF1CD036AD}"/>
                </a:ext>
              </a:extLst>
            </p:cNvPr>
            <p:cNvCxnSpPr>
              <a:cxnSpLocks/>
              <a:stCxn id="47" idx="1"/>
              <a:endCxn id="48" idx="4"/>
            </p:cNvCxnSpPr>
            <p:nvPr/>
          </p:nvCxnSpPr>
          <p:spPr>
            <a:xfrm>
              <a:off x="1575977" y="3398272"/>
              <a:ext cx="53812" cy="1756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673B06CC-5CA4-1BF9-16F9-599E935EC782}"/>
                </a:ext>
              </a:extLst>
            </p:cNvPr>
            <p:cNvCxnSpPr>
              <a:cxnSpLocks/>
              <a:stCxn id="48" idx="7"/>
              <a:endCxn id="59" idx="3"/>
            </p:cNvCxnSpPr>
            <p:nvPr/>
          </p:nvCxnSpPr>
          <p:spPr>
            <a:xfrm flipH="1">
              <a:off x="1478891" y="3543221"/>
              <a:ext cx="163626" cy="1268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7EC83ADD-0B4A-254E-2668-E3D18220BE45}"/>
                </a:ext>
              </a:extLst>
            </p:cNvPr>
            <p:cNvCxnSpPr>
              <a:cxnSpLocks/>
              <a:stCxn id="59" idx="7"/>
              <a:endCxn id="60" idx="3"/>
            </p:cNvCxnSpPr>
            <p:nvPr/>
          </p:nvCxnSpPr>
          <p:spPr>
            <a:xfrm flipH="1">
              <a:off x="1349944" y="3644584"/>
              <a:ext cx="154403" cy="1237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FD1DEB7F-7E5F-48FF-33BC-FDA68C7FEC29}"/>
                </a:ext>
              </a:extLst>
            </p:cNvPr>
            <p:cNvCxnSpPr>
              <a:cxnSpLocks/>
              <a:stCxn id="60" idx="7"/>
              <a:endCxn id="61" idx="3"/>
            </p:cNvCxnSpPr>
            <p:nvPr/>
          </p:nvCxnSpPr>
          <p:spPr>
            <a:xfrm flipH="1">
              <a:off x="1241036" y="3742884"/>
              <a:ext cx="134364" cy="1302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80692B7A-52E6-A255-72C6-D929C0B5CAC3}"/>
                </a:ext>
              </a:extLst>
            </p:cNvPr>
            <p:cNvCxnSpPr>
              <a:cxnSpLocks/>
              <a:stCxn id="61" idx="2"/>
              <a:endCxn id="62" idx="5"/>
            </p:cNvCxnSpPr>
            <p:nvPr/>
          </p:nvCxnSpPr>
          <p:spPr>
            <a:xfrm>
              <a:off x="1235764" y="3860387"/>
              <a:ext cx="139636" cy="1164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82A8CD2F-3841-36CD-4937-170B52A3E4D0}"/>
                </a:ext>
              </a:extLst>
            </p:cNvPr>
            <p:cNvCxnSpPr>
              <a:cxnSpLocks/>
              <a:stCxn id="62" idx="1"/>
              <a:endCxn id="63" idx="5"/>
            </p:cNvCxnSpPr>
            <p:nvPr/>
          </p:nvCxnSpPr>
          <p:spPr>
            <a:xfrm>
              <a:off x="1349944" y="3951424"/>
              <a:ext cx="150489" cy="1217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3AFE88C5-095D-1187-3084-D687FCF6A5EB}"/>
                </a:ext>
              </a:extLst>
            </p:cNvPr>
            <p:cNvCxnSpPr>
              <a:cxnSpLocks/>
              <a:stCxn id="63" idx="2"/>
              <a:endCxn id="64" idx="5"/>
            </p:cNvCxnSpPr>
            <p:nvPr/>
          </p:nvCxnSpPr>
          <p:spPr>
            <a:xfrm>
              <a:off x="1469705" y="4060412"/>
              <a:ext cx="235901" cy="1144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F5B81DFB-9FC1-30CB-C804-D3583EB6E69B}"/>
                </a:ext>
              </a:extLst>
            </p:cNvPr>
            <p:cNvCxnSpPr>
              <a:cxnSpLocks/>
              <a:stCxn id="64" idx="1"/>
              <a:endCxn id="65" idx="5"/>
            </p:cNvCxnSpPr>
            <p:nvPr/>
          </p:nvCxnSpPr>
          <p:spPr>
            <a:xfrm>
              <a:off x="1680150" y="4149410"/>
              <a:ext cx="111322" cy="1427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25086655-67AD-0A12-6970-B7D7A33859AF}"/>
                </a:ext>
              </a:extLst>
            </p:cNvPr>
            <p:cNvCxnSpPr>
              <a:cxnSpLocks/>
              <a:stCxn id="65" idx="7"/>
              <a:endCxn id="66" idx="3"/>
            </p:cNvCxnSpPr>
            <p:nvPr/>
          </p:nvCxnSpPr>
          <p:spPr>
            <a:xfrm flipH="1">
              <a:off x="1641064" y="4266752"/>
              <a:ext cx="150408" cy="1397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9FD7241E-0B06-F9EF-6B0E-F1168F3FFF98}"/>
                </a:ext>
              </a:extLst>
            </p:cNvPr>
            <p:cNvCxnSpPr>
              <a:cxnSpLocks/>
              <a:stCxn id="66" idx="7"/>
              <a:endCxn id="67" idx="3"/>
            </p:cNvCxnSpPr>
            <p:nvPr/>
          </p:nvCxnSpPr>
          <p:spPr>
            <a:xfrm flipH="1">
              <a:off x="1512334" y="4381059"/>
              <a:ext cx="154186" cy="131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48B9CE4A-D2E1-DE6D-112F-8420DC76FBC7}"/>
                </a:ext>
              </a:extLst>
            </p:cNvPr>
            <p:cNvCxnSpPr>
              <a:cxnSpLocks/>
              <a:stCxn id="67" idx="1"/>
              <a:endCxn id="68" idx="4"/>
            </p:cNvCxnSpPr>
            <p:nvPr/>
          </p:nvCxnSpPr>
          <p:spPr>
            <a:xfrm>
              <a:off x="1512334" y="4486993"/>
              <a:ext cx="42048" cy="1475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7C44BC2C-92CA-C61A-F333-02D741207F77}"/>
                </a:ext>
              </a:extLst>
            </p:cNvPr>
            <p:cNvCxnSpPr>
              <a:cxnSpLocks/>
              <a:stCxn id="68" idx="1"/>
              <a:endCxn id="69" idx="5"/>
            </p:cNvCxnSpPr>
            <p:nvPr/>
          </p:nvCxnSpPr>
          <p:spPr>
            <a:xfrm>
              <a:off x="1541654" y="4603846"/>
              <a:ext cx="96908" cy="126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3FA61101-24D8-4AC5-42CF-AAF0025583AE}"/>
                </a:ext>
              </a:extLst>
            </p:cNvPr>
            <p:cNvCxnSpPr>
              <a:cxnSpLocks/>
              <a:endCxn id="70" idx="4"/>
            </p:cNvCxnSpPr>
            <p:nvPr/>
          </p:nvCxnSpPr>
          <p:spPr>
            <a:xfrm flipH="1">
              <a:off x="1576708" y="4707137"/>
              <a:ext cx="51097" cy="1570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C86343C1-618A-7577-C8F3-72982AD1FB0F}"/>
                </a:ext>
              </a:extLst>
            </p:cNvPr>
            <p:cNvCxnSpPr>
              <a:cxnSpLocks/>
              <a:stCxn id="70" idx="0"/>
              <a:endCxn id="71" idx="5"/>
            </p:cNvCxnSpPr>
            <p:nvPr/>
          </p:nvCxnSpPr>
          <p:spPr>
            <a:xfrm>
              <a:off x="1576708" y="4828225"/>
              <a:ext cx="42482" cy="1677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49D73436-3FF7-918C-8F4D-89B797972D14}"/>
                </a:ext>
              </a:extLst>
            </p:cNvPr>
            <p:cNvCxnSpPr>
              <a:cxnSpLocks/>
              <a:stCxn id="71" idx="1"/>
              <a:endCxn id="95" idx="1"/>
            </p:cNvCxnSpPr>
            <p:nvPr/>
          </p:nvCxnSpPr>
          <p:spPr>
            <a:xfrm>
              <a:off x="1593734" y="4970559"/>
              <a:ext cx="1033229" cy="3487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736C835E-75BE-4841-7212-9D687CD79079}"/>
                </a:ext>
              </a:extLst>
            </p:cNvPr>
            <p:cNvCxnSpPr>
              <a:cxnSpLocks/>
              <a:stCxn id="70" idx="2"/>
              <a:endCxn id="94" idx="1"/>
            </p:cNvCxnSpPr>
            <p:nvPr/>
          </p:nvCxnSpPr>
          <p:spPr>
            <a:xfrm>
              <a:off x="1558708" y="4846225"/>
              <a:ext cx="1058657" cy="427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정육면체 125">
              <a:extLst>
                <a:ext uri="{FF2B5EF4-FFF2-40B4-BE49-F238E27FC236}">
                  <a16:creationId xmlns:a16="http://schemas.microsoft.com/office/drawing/2014/main" id="{D549A11C-EEA2-9DE6-2701-6B4D1903B8BD}"/>
                </a:ext>
              </a:extLst>
            </p:cNvPr>
            <p:cNvSpPr/>
            <p:nvPr/>
          </p:nvSpPr>
          <p:spPr>
            <a:xfrm>
              <a:off x="3570039" y="1341525"/>
              <a:ext cx="754872" cy="3970499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0EDDAC0A-433E-7D27-A294-1636DF38D7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3116" y="1347686"/>
              <a:ext cx="188718" cy="1887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93F4A763-FA24-1EA1-B5F2-A3364B5FA9CA}"/>
                </a:ext>
              </a:extLst>
            </p:cNvPr>
            <p:cNvCxnSpPr>
              <a:cxnSpLocks/>
              <a:stCxn id="126" idx="1"/>
              <a:endCxn id="126" idx="3"/>
            </p:cNvCxnSpPr>
            <p:nvPr/>
          </p:nvCxnSpPr>
          <p:spPr>
            <a:xfrm>
              <a:off x="3853116" y="1530243"/>
              <a:ext cx="0" cy="37817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9080454D-6D74-E143-13A9-E95084546CB9}"/>
                </a:ext>
              </a:extLst>
            </p:cNvPr>
            <p:cNvCxnSpPr>
              <a:cxnSpLocks/>
            </p:cNvCxnSpPr>
            <p:nvPr/>
          </p:nvCxnSpPr>
          <p:spPr>
            <a:xfrm>
              <a:off x="3577742" y="1803308"/>
              <a:ext cx="5608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915DE7DD-926D-F0AE-1C6F-5A1F86A03F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4376" y="1655383"/>
              <a:ext cx="189123" cy="1482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2C517B4D-2903-FCC5-1A41-076641DC1125}"/>
                </a:ext>
              </a:extLst>
            </p:cNvPr>
            <p:cNvSpPr/>
            <p:nvPr/>
          </p:nvSpPr>
          <p:spPr>
            <a:xfrm>
              <a:off x="3630516" y="157014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C64E6303-DEB0-57B4-C828-A95E4D246B40}"/>
                </a:ext>
              </a:extLst>
            </p:cNvPr>
            <p:cNvCxnSpPr>
              <a:cxnSpLocks/>
            </p:cNvCxnSpPr>
            <p:nvPr/>
          </p:nvCxnSpPr>
          <p:spPr>
            <a:xfrm>
              <a:off x="3576191" y="2079649"/>
              <a:ext cx="5608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820D8DEF-7B94-AAED-DE23-EB3386D2A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2825" y="1931724"/>
              <a:ext cx="189123" cy="1482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1C5FFCD8-48BD-5AA2-529B-331C14312D9B}"/>
                </a:ext>
              </a:extLst>
            </p:cNvPr>
            <p:cNvSpPr/>
            <p:nvPr/>
          </p:nvSpPr>
          <p:spPr>
            <a:xfrm>
              <a:off x="3628965" y="1846487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71CF94C8-EBC8-4EB2-D2A6-81F19AB9E6B5}"/>
                </a:ext>
              </a:extLst>
            </p:cNvPr>
            <p:cNvCxnSpPr>
              <a:cxnSpLocks/>
            </p:cNvCxnSpPr>
            <p:nvPr/>
          </p:nvCxnSpPr>
          <p:spPr>
            <a:xfrm>
              <a:off x="3576191" y="2367154"/>
              <a:ext cx="5608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AC337E1D-B296-3C8A-17DC-E322A536B2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2825" y="2219229"/>
              <a:ext cx="189123" cy="1482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3517E944-B0CB-FE42-18B9-4270FA21CABD}"/>
                </a:ext>
              </a:extLst>
            </p:cNvPr>
            <p:cNvSpPr/>
            <p:nvPr/>
          </p:nvSpPr>
          <p:spPr>
            <a:xfrm>
              <a:off x="3628965" y="213399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6C85A8A1-E2ED-EBBB-1E14-F69D9F841E98}"/>
                </a:ext>
              </a:extLst>
            </p:cNvPr>
            <p:cNvSpPr/>
            <p:nvPr/>
          </p:nvSpPr>
          <p:spPr>
            <a:xfrm>
              <a:off x="3818680" y="2708745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BA5FE20A-9C70-56A6-E4CF-16106CDE2F74}"/>
                </a:ext>
              </a:extLst>
            </p:cNvPr>
            <p:cNvSpPr/>
            <p:nvPr/>
          </p:nvSpPr>
          <p:spPr>
            <a:xfrm>
              <a:off x="3818680" y="2979369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9052E6E6-0FE9-0CE3-0544-062B52554984}"/>
                </a:ext>
              </a:extLst>
            </p:cNvPr>
            <p:cNvSpPr/>
            <p:nvPr/>
          </p:nvSpPr>
          <p:spPr>
            <a:xfrm>
              <a:off x="3818680" y="3246598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3A410FD2-FD82-663F-30AF-340C9857F914}"/>
                </a:ext>
              </a:extLst>
            </p:cNvPr>
            <p:cNvSpPr/>
            <p:nvPr/>
          </p:nvSpPr>
          <p:spPr>
            <a:xfrm>
              <a:off x="3818679" y="3520372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08B87BE7-E118-B1B9-FEB9-18446600498C}"/>
                </a:ext>
              </a:extLst>
            </p:cNvPr>
            <p:cNvSpPr/>
            <p:nvPr/>
          </p:nvSpPr>
          <p:spPr>
            <a:xfrm>
              <a:off x="3818679" y="3794713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7C2F7ECC-6275-3532-C633-17130E4E6E42}"/>
                </a:ext>
              </a:extLst>
            </p:cNvPr>
            <p:cNvSpPr/>
            <p:nvPr/>
          </p:nvSpPr>
          <p:spPr>
            <a:xfrm>
              <a:off x="3818679" y="4063559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3A651657-642E-D199-D96F-C6D466CAD318}"/>
                </a:ext>
              </a:extLst>
            </p:cNvPr>
            <p:cNvSpPr/>
            <p:nvPr/>
          </p:nvSpPr>
          <p:spPr>
            <a:xfrm>
              <a:off x="3818679" y="4334351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DC15831C-43D6-C473-FB95-FC7B06EC7C26}"/>
                </a:ext>
              </a:extLst>
            </p:cNvPr>
            <p:cNvCxnSpPr>
              <a:cxnSpLocks/>
            </p:cNvCxnSpPr>
            <p:nvPr/>
          </p:nvCxnSpPr>
          <p:spPr>
            <a:xfrm>
              <a:off x="3571852" y="4758153"/>
              <a:ext cx="5608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FED9AFD2-0FAC-7FA1-C9DB-20D884C226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8486" y="4610228"/>
              <a:ext cx="189123" cy="1482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13DED36A-25C8-D846-6AC6-CAA354674696}"/>
                </a:ext>
              </a:extLst>
            </p:cNvPr>
            <p:cNvCxnSpPr>
              <a:cxnSpLocks/>
            </p:cNvCxnSpPr>
            <p:nvPr/>
          </p:nvCxnSpPr>
          <p:spPr>
            <a:xfrm>
              <a:off x="3570301" y="5034494"/>
              <a:ext cx="5608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54B1B2A0-E5B4-3B76-7CF0-8955D380D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6935" y="4886569"/>
              <a:ext cx="189123" cy="1482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B33A0213-D561-1C73-40C3-97FE1BD57D45}"/>
                </a:ext>
              </a:extLst>
            </p:cNvPr>
            <p:cNvSpPr/>
            <p:nvPr/>
          </p:nvSpPr>
          <p:spPr>
            <a:xfrm>
              <a:off x="3623075" y="480133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A38CED32-35C7-E7FA-57FD-EFAC3096765C}"/>
                </a:ext>
              </a:extLst>
            </p:cNvPr>
            <p:cNvSpPr/>
            <p:nvPr/>
          </p:nvSpPr>
          <p:spPr>
            <a:xfrm>
              <a:off x="3623075" y="5088837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DDFE282C-4FCB-F231-EDA8-D36B143E664B}"/>
                </a:ext>
              </a:extLst>
            </p:cNvPr>
            <p:cNvSpPr/>
            <p:nvPr/>
          </p:nvSpPr>
          <p:spPr>
            <a:xfrm>
              <a:off x="3897233" y="480133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A70AC5BF-B022-3144-001A-F994204B8C0E}"/>
                </a:ext>
              </a:extLst>
            </p:cNvPr>
            <p:cNvSpPr/>
            <p:nvPr/>
          </p:nvSpPr>
          <p:spPr>
            <a:xfrm>
              <a:off x="3897233" y="5088837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E59BC05B-2C2C-0F33-1D77-76F229D7D73E}"/>
                </a:ext>
              </a:extLst>
            </p:cNvPr>
            <p:cNvSpPr/>
            <p:nvPr/>
          </p:nvSpPr>
          <p:spPr>
            <a:xfrm>
              <a:off x="4775617" y="1371638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325FAC2A-AA64-3603-9147-124B37596375}"/>
                </a:ext>
              </a:extLst>
            </p:cNvPr>
            <p:cNvSpPr/>
            <p:nvPr/>
          </p:nvSpPr>
          <p:spPr>
            <a:xfrm>
              <a:off x="4775617" y="1728793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CBB08713-4A6F-F295-D77D-306591E6D9B5}"/>
                </a:ext>
              </a:extLst>
            </p:cNvPr>
            <p:cNvSpPr/>
            <p:nvPr/>
          </p:nvSpPr>
          <p:spPr>
            <a:xfrm>
              <a:off x="4783538" y="2081511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7FBF738F-C43F-ED29-DC37-5D8656C0AA06}"/>
                </a:ext>
              </a:extLst>
            </p:cNvPr>
            <p:cNvSpPr/>
            <p:nvPr/>
          </p:nvSpPr>
          <p:spPr>
            <a:xfrm>
              <a:off x="4828978" y="2593446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C45BE3CB-75EA-73B9-51AE-F26D447EB647}"/>
                </a:ext>
              </a:extLst>
            </p:cNvPr>
            <p:cNvSpPr/>
            <p:nvPr/>
          </p:nvSpPr>
          <p:spPr>
            <a:xfrm>
              <a:off x="4828978" y="2862453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670046E2-1198-5C78-75E9-D9F56286BBF8}"/>
                </a:ext>
              </a:extLst>
            </p:cNvPr>
            <p:cNvSpPr/>
            <p:nvPr/>
          </p:nvSpPr>
          <p:spPr>
            <a:xfrm>
              <a:off x="4828978" y="3133077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38E2EE13-722D-1DE1-91B3-0B82CFC761CA}"/>
                </a:ext>
              </a:extLst>
            </p:cNvPr>
            <p:cNvSpPr/>
            <p:nvPr/>
          </p:nvSpPr>
          <p:spPr>
            <a:xfrm>
              <a:off x="4828978" y="3400306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9F186E73-764F-0E7B-0189-B108122EF257}"/>
                </a:ext>
              </a:extLst>
            </p:cNvPr>
            <p:cNvSpPr/>
            <p:nvPr/>
          </p:nvSpPr>
          <p:spPr>
            <a:xfrm>
              <a:off x="4828977" y="3674080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BAF6D4BD-8BA7-EB0D-825F-E2A974E8EA19}"/>
                </a:ext>
              </a:extLst>
            </p:cNvPr>
            <p:cNvSpPr/>
            <p:nvPr/>
          </p:nvSpPr>
          <p:spPr>
            <a:xfrm>
              <a:off x="4828977" y="3948421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943032D6-7165-5803-88B3-209E9A2CF2DF}"/>
                </a:ext>
              </a:extLst>
            </p:cNvPr>
            <p:cNvSpPr/>
            <p:nvPr/>
          </p:nvSpPr>
          <p:spPr>
            <a:xfrm>
              <a:off x="4828977" y="4217267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7E8C9867-3FF0-98A3-D337-E20CD50A30CE}"/>
                </a:ext>
              </a:extLst>
            </p:cNvPr>
            <p:cNvSpPr/>
            <p:nvPr/>
          </p:nvSpPr>
          <p:spPr>
            <a:xfrm>
              <a:off x="4828977" y="4488059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B4DC8E2C-5EB2-9838-D7C5-427F213DADF1}"/>
                </a:ext>
              </a:extLst>
            </p:cNvPr>
            <p:cNvSpPr/>
            <p:nvPr/>
          </p:nvSpPr>
          <p:spPr>
            <a:xfrm>
              <a:off x="4775617" y="4795308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D4ED4511-77C5-353A-48AD-F05413EDAC0B}"/>
                </a:ext>
              </a:extLst>
            </p:cNvPr>
            <p:cNvSpPr/>
            <p:nvPr/>
          </p:nvSpPr>
          <p:spPr>
            <a:xfrm>
              <a:off x="4775617" y="515680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6" name="직선 화살표 연결선 165">
              <a:extLst>
                <a:ext uri="{FF2B5EF4-FFF2-40B4-BE49-F238E27FC236}">
                  <a16:creationId xmlns:a16="http://schemas.microsoft.com/office/drawing/2014/main" id="{E0BAC7C1-70E2-6EDD-3569-D792BE82ED86}"/>
                </a:ext>
              </a:extLst>
            </p:cNvPr>
            <p:cNvCxnSpPr>
              <a:stCxn id="131" idx="6"/>
              <a:endCxn id="153" idx="2"/>
            </p:cNvCxnSpPr>
            <p:nvPr/>
          </p:nvCxnSpPr>
          <p:spPr>
            <a:xfrm flipV="1">
              <a:off x="3810516" y="1461638"/>
              <a:ext cx="965101" cy="1985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>
              <a:extLst>
                <a:ext uri="{FF2B5EF4-FFF2-40B4-BE49-F238E27FC236}">
                  <a16:creationId xmlns:a16="http://schemas.microsoft.com/office/drawing/2014/main" id="{5E4DE6C8-D44A-4286-F783-E279BC5758C6}"/>
                </a:ext>
              </a:extLst>
            </p:cNvPr>
            <p:cNvCxnSpPr>
              <a:cxnSpLocks/>
              <a:endCxn id="153" idx="2"/>
            </p:cNvCxnSpPr>
            <p:nvPr/>
          </p:nvCxnSpPr>
          <p:spPr>
            <a:xfrm flipV="1">
              <a:off x="4083885" y="1461638"/>
              <a:ext cx="691732" cy="1937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화살표 연결선 167">
              <a:extLst>
                <a:ext uri="{FF2B5EF4-FFF2-40B4-BE49-F238E27FC236}">
                  <a16:creationId xmlns:a16="http://schemas.microsoft.com/office/drawing/2014/main" id="{E59E3DB4-0255-FC12-8FD2-58C3D11371A9}"/>
                </a:ext>
              </a:extLst>
            </p:cNvPr>
            <p:cNvCxnSpPr>
              <a:cxnSpLocks/>
              <a:stCxn id="186" idx="6"/>
              <a:endCxn id="153" idx="2"/>
            </p:cNvCxnSpPr>
            <p:nvPr/>
          </p:nvCxnSpPr>
          <p:spPr>
            <a:xfrm flipV="1">
              <a:off x="4083123" y="1461638"/>
              <a:ext cx="692494" cy="474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화살표 연결선 168">
              <a:extLst>
                <a:ext uri="{FF2B5EF4-FFF2-40B4-BE49-F238E27FC236}">
                  <a16:creationId xmlns:a16="http://schemas.microsoft.com/office/drawing/2014/main" id="{94304A18-9AD8-5CFA-B46D-368807FB5D43}"/>
                </a:ext>
              </a:extLst>
            </p:cNvPr>
            <p:cNvCxnSpPr>
              <a:cxnSpLocks/>
              <a:stCxn id="134" idx="6"/>
              <a:endCxn id="153" idx="2"/>
            </p:cNvCxnSpPr>
            <p:nvPr/>
          </p:nvCxnSpPr>
          <p:spPr>
            <a:xfrm flipV="1">
              <a:off x="3808965" y="1461638"/>
              <a:ext cx="966652" cy="474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>
              <a:extLst>
                <a:ext uri="{FF2B5EF4-FFF2-40B4-BE49-F238E27FC236}">
                  <a16:creationId xmlns:a16="http://schemas.microsoft.com/office/drawing/2014/main" id="{1BB8E95D-65F7-92CE-EE06-B5C59E8AB7A9}"/>
                </a:ext>
              </a:extLst>
            </p:cNvPr>
            <p:cNvCxnSpPr>
              <a:cxnSpLocks/>
              <a:stCxn id="187" idx="6"/>
              <a:endCxn id="153" idx="2"/>
            </p:cNvCxnSpPr>
            <p:nvPr/>
          </p:nvCxnSpPr>
          <p:spPr>
            <a:xfrm flipV="1">
              <a:off x="4083123" y="1461638"/>
              <a:ext cx="692494" cy="7623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화살표 연결선 170">
              <a:extLst>
                <a:ext uri="{FF2B5EF4-FFF2-40B4-BE49-F238E27FC236}">
                  <a16:creationId xmlns:a16="http://schemas.microsoft.com/office/drawing/2014/main" id="{78BE35EB-75EB-2BA8-9FB9-5C0EFB10CBF7}"/>
                </a:ext>
              </a:extLst>
            </p:cNvPr>
            <p:cNvCxnSpPr>
              <a:cxnSpLocks/>
              <a:stCxn id="137" idx="6"/>
              <a:endCxn id="153" idx="2"/>
            </p:cNvCxnSpPr>
            <p:nvPr/>
          </p:nvCxnSpPr>
          <p:spPr>
            <a:xfrm flipV="1">
              <a:off x="3808965" y="1461638"/>
              <a:ext cx="966652" cy="7623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B5FCBB41-B013-9829-6AC6-B1034E631A9E}"/>
                </a:ext>
              </a:extLst>
            </p:cNvPr>
            <p:cNvSpPr/>
            <p:nvPr/>
          </p:nvSpPr>
          <p:spPr>
            <a:xfrm>
              <a:off x="4775617" y="4795308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17E25F6B-FE0E-C318-9C84-8C7C9C518229}"/>
                </a:ext>
              </a:extLst>
            </p:cNvPr>
            <p:cNvSpPr/>
            <p:nvPr/>
          </p:nvSpPr>
          <p:spPr>
            <a:xfrm>
              <a:off x="3903885" y="1574508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4" name="직선 화살표 연결선 173">
              <a:extLst>
                <a:ext uri="{FF2B5EF4-FFF2-40B4-BE49-F238E27FC236}">
                  <a16:creationId xmlns:a16="http://schemas.microsoft.com/office/drawing/2014/main" id="{354F3F9C-028A-3801-18E1-B43FDA762C69}"/>
                </a:ext>
              </a:extLst>
            </p:cNvPr>
            <p:cNvCxnSpPr>
              <a:cxnSpLocks/>
              <a:stCxn id="134" idx="6"/>
              <a:endCxn id="154" idx="2"/>
            </p:cNvCxnSpPr>
            <p:nvPr/>
          </p:nvCxnSpPr>
          <p:spPr>
            <a:xfrm flipV="1">
              <a:off x="3808965" y="1818793"/>
              <a:ext cx="966652" cy="1176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화살표 연결선 174">
              <a:extLst>
                <a:ext uri="{FF2B5EF4-FFF2-40B4-BE49-F238E27FC236}">
                  <a16:creationId xmlns:a16="http://schemas.microsoft.com/office/drawing/2014/main" id="{82C53F7D-03D8-465B-3C6E-FA3C79D2BBBE}"/>
                </a:ext>
              </a:extLst>
            </p:cNvPr>
            <p:cNvCxnSpPr>
              <a:cxnSpLocks/>
              <a:stCxn id="186" idx="6"/>
              <a:endCxn id="154" idx="2"/>
            </p:cNvCxnSpPr>
            <p:nvPr/>
          </p:nvCxnSpPr>
          <p:spPr>
            <a:xfrm flipV="1">
              <a:off x="4083123" y="1818793"/>
              <a:ext cx="692494" cy="1176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>
              <a:extLst>
                <a:ext uri="{FF2B5EF4-FFF2-40B4-BE49-F238E27FC236}">
                  <a16:creationId xmlns:a16="http://schemas.microsoft.com/office/drawing/2014/main" id="{C8ACC848-618A-4960-314B-606256354193}"/>
                </a:ext>
              </a:extLst>
            </p:cNvPr>
            <p:cNvCxnSpPr>
              <a:cxnSpLocks/>
              <a:stCxn id="137" idx="6"/>
              <a:endCxn id="154" idx="2"/>
            </p:cNvCxnSpPr>
            <p:nvPr/>
          </p:nvCxnSpPr>
          <p:spPr>
            <a:xfrm flipV="1">
              <a:off x="3808965" y="1818793"/>
              <a:ext cx="966652" cy="4051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화살표 연결선 176">
              <a:extLst>
                <a:ext uri="{FF2B5EF4-FFF2-40B4-BE49-F238E27FC236}">
                  <a16:creationId xmlns:a16="http://schemas.microsoft.com/office/drawing/2014/main" id="{BDD5A069-38BC-B863-C439-85A47366622E}"/>
                </a:ext>
              </a:extLst>
            </p:cNvPr>
            <p:cNvCxnSpPr>
              <a:cxnSpLocks/>
              <a:stCxn id="187" idx="6"/>
              <a:endCxn id="154" idx="2"/>
            </p:cNvCxnSpPr>
            <p:nvPr/>
          </p:nvCxnSpPr>
          <p:spPr>
            <a:xfrm flipV="1">
              <a:off x="4083123" y="1818793"/>
              <a:ext cx="692494" cy="4051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화살표 연결선 177">
              <a:extLst>
                <a:ext uri="{FF2B5EF4-FFF2-40B4-BE49-F238E27FC236}">
                  <a16:creationId xmlns:a16="http://schemas.microsoft.com/office/drawing/2014/main" id="{2214D519-46E1-FD95-327E-49AE5EA43EAF}"/>
                </a:ext>
              </a:extLst>
            </p:cNvPr>
            <p:cNvCxnSpPr>
              <a:cxnSpLocks/>
              <a:endCxn id="154" idx="2"/>
            </p:cNvCxnSpPr>
            <p:nvPr/>
          </p:nvCxnSpPr>
          <p:spPr>
            <a:xfrm flipV="1">
              <a:off x="3740150" y="1818793"/>
              <a:ext cx="1035467" cy="6758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D6BDDB04-917A-A1A9-6E91-E6432A8CA1AA}"/>
                </a:ext>
              </a:extLst>
            </p:cNvPr>
            <p:cNvCxnSpPr>
              <a:cxnSpLocks/>
              <a:endCxn id="154" idx="2"/>
            </p:cNvCxnSpPr>
            <p:nvPr/>
          </p:nvCxnSpPr>
          <p:spPr>
            <a:xfrm flipV="1">
              <a:off x="3994150" y="1818793"/>
              <a:ext cx="781467" cy="6758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화살표 연결선 179">
              <a:extLst>
                <a:ext uri="{FF2B5EF4-FFF2-40B4-BE49-F238E27FC236}">
                  <a16:creationId xmlns:a16="http://schemas.microsoft.com/office/drawing/2014/main" id="{DFC27216-439A-2940-8A17-1BE63FA5394A}"/>
                </a:ext>
              </a:extLst>
            </p:cNvPr>
            <p:cNvCxnSpPr>
              <a:cxnSpLocks/>
              <a:stCxn id="137" idx="6"/>
              <a:endCxn id="155" idx="2"/>
            </p:cNvCxnSpPr>
            <p:nvPr/>
          </p:nvCxnSpPr>
          <p:spPr>
            <a:xfrm flipV="1">
              <a:off x="3808965" y="2171511"/>
              <a:ext cx="974573" cy="5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화살표 연결선 180">
              <a:extLst>
                <a:ext uri="{FF2B5EF4-FFF2-40B4-BE49-F238E27FC236}">
                  <a16:creationId xmlns:a16="http://schemas.microsoft.com/office/drawing/2014/main" id="{C9270AA4-3AD4-E188-0BB9-D8665D346B7D}"/>
                </a:ext>
              </a:extLst>
            </p:cNvPr>
            <p:cNvCxnSpPr>
              <a:cxnSpLocks/>
              <a:endCxn id="155" idx="2"/>
            </p:cNvCxnSpPr>
            <p:nvPr/>
          </p:nvCxnSpPr>
          <p:spPr>
            <a:xfrm flipV="1">
              <a:off x="4083885" y="2171511"/>
              <a:ext cx="699653" cy="477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화살표 연결선 181">
              <a:extLst>
                <a:ext uri="{FF2B5EF4-FFF2-40B4-BE49-F238E27FC236}">
                  <a16:creationId xmlns:a16="http://schemas.microsoft.com/office/drawing/2014/main" id="{682389EE-52C5-ED21-61B2-14B1AB7CB4A6}"/>
                </a:ext>
              </a:extLst>
            </p:cNvPr>
            <p:cNvCxnSpPr>
              <a:cxnSpLocks/>
              <a:endCxn id="155" idx="2"/>
            </p:cNvCxnSpPr>
            <p:nvPr/>
          </p:nvCxnSpPr>
          <p:spPr>
            <a:xfrm flipV="1">
              <a:off x="3994150" y="2171511"/>
              <a:ext cx="789388" cy="3230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화살표 연결선 182">
              <a:extLst>
                <a:ext uri="{FF2B5EF4-FFF2-40B4-BE49-F238E27FC236}">
                  <a16:creationId xmlns:a16="http://schemas.microsoft.com/office/drawing/2014/main" id="{61658A3B-4ED5-5421-01A4-981A4FA40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0150" y="2179002"/>
              <a:ext cx="1035467" cy="3155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화살표 연결선 183">
              <a:extLst>
                <a:ext uri="{FF2B5EF4-FFF2-40B4-BE49-F238E27FC236}">
                  <a16:creationId xmlns:a16="http://schemas.microsoft.com/office/drawing/2014/main" id="{FBB0590F-F3C8-D4E0-C696-89D0C519AA08}"/>
                </a:ext>
              </a:extLst>
            </p:cNvPr>
            <p:cNvCxnSpPr>
              <a:cxnSpLocks/>
              <a:endCxn id="155" idx="2"/>
            </p:cNvCxnSpPr>
            <p:nvPr/>
          </p:nvCxnSpPr>
          <p:spPr>
            <a:xfrm flipV="1">
              <a:off x="3740150" y="2171511"/>
              <a:ext cx="1043388" cy="5696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화살표 연결선 184">
              <a:extLst>
                <a:ext uri="{FF2B5EF4-FFF2-40B4-BE49-F238E27FC236}">
                  <a16:creationId xmlns:a16="http://schemas.microsoft.com/office/drawing/2014/main" id="{781C14DF-2CD1-DEB6-69C1-FF93AEBF87BE}"/>
                </a:ext>
              </a:extLst>
            </p:cNvPr>
            <p:cNvCxnSpPr>
              <a:cxnSpLocks/>
              <a:endCxn id="155" idx="2"/>
            </p:cNvCxnSpPr>
            <p:nvPr/>
          </p:nvCxnSpPr>
          <p:spPr>
            <a:xfrm flipV="1">
              <a:off x="4041834" y="2171511"/>
              <a:ext cx="741704" cy="5372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B94AB637-9730-D06C-F9E8-0818C66FBBB3}"/>
                </a:ext>
              </a:extLst>
            </p:cNvPr>
            <p:cNvSpPr/>
            <p:nvPr/>
          </p:nvSpPr>
          <p:spPr>
            <a:xfrm>
              <a:off x="3903123" y="1846487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A438EBCB-26F1-4CE9-340F-0C3B149F7574}"/>
                </a:ext>
              </a:extLst>
            </p:cNvPr>
            <p:cNvSpPr/>
            <p:nvPr/>
          </p:nvSpPr>
          <p:spPr>
            <a:xfrm>
              <a:off x="3903123" y="213399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8" name="직선 화살표 연결선 187">
              <a:extLst>
                <a:ext uri="{FF2B5EF4-FFF2-40B4-BE49-F238E27FC236}">
                  <a16:creationId xmlns:a16="http://schemas.microsoft.com/office/drawing/2014/main" id="{06D11C74-9D08-7809-EF99-1D59B6FE25BD}"/>
                </a:ext>
              </a:extLst>
            </p:cNvPr>
            <p:cNvCxnSpPr>
              <a:cxnSpLocks/>
              <a:stCxn id="150" idx="6"/>
              <a:endCxn id="165" idx="2"/>
            </p:cNvCxnSpPr>
            <p:nvPr/>
          </p:nvCxnSpPr>
          <p:spPr>
            <a:xfrm>
              <a:off x="3803075" y="5178837"/>
              <a:ext cx="972542" cy="679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화살표 연결선 188">
              <a:extLst>
                <a:ext uri="{FF2B5EF4-FFF2-40B4-BE49-F238E27FC236}">
                  <a16:creationId xmlns:a16="http://schemas.microsoft.com/office/drawing/2014/main" id="{A576439E-DD4F-2815-234D-013E56970608}"/>
                </a:ext>
              </a:extLst>
            </p:cNvPr>
            <p:cNvCxnSpPr>
              <a:cxnSpLocks/>
              <a:stCxn id="152" idx="6"/>
              <a:endCxn id="165" idx="2"/>
            </p:cNvCxnSpPr>
            <p:nvPr/>
          </p:nvCxnSpPr>
          <p:spPr>
            <a:xfrm>
              <a:off x="4077233" y="5178837"/>
              <a:ext cx="698384" cy="679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화살표 연결선 189">
              <a:extLst>
                <a:ext uri="{FF2B5EF4-FFF2-40B4-BE49-F238E27FC236}">
                  <a16:creationId xmlns:a16="http://schemas.microsoft.com/office/drawing/2014/main" id="{03E7C2FE-69B2-0433-88CD-EB393A443ACA}"/>
                </a:ext>
              </a:extLst>
            </p:cNvPr>
            <p:cNvCxnSpPr>
              <a:cxnSpLocks/>
              <a:stCxn id="149" idx="6"/>
              <a:endCxn id="165" idx="2"/>
            </p:cNvCxnSpPr>
            <p:nvPr/>
          </p:nvCxnSpPr>
          <p:spPr>
            <a:xfrm>
              <a:off x="3803075" y="4891332"/>
              <a:ext cx="972542" cy="3554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화살표 연결선 190">
              <a:extLst>
                <a:ext uri="{FF2B5EF4-FFF2-40B4-BE49-F238E27FC236}">
                  <a16:creationId xmlns:a16="http://schemas.microsoft.com/office/drawing/2014/main" id="{C564CD52-BF4D-5662-4E38-7FC31EE10276}"/>
                </a:ext>
              </a:extLst>
            </p:cNvPr>
            <p:cNvCxnSpPr>
              <a:cxnSpLocks/>
              <a:stCxn id="151" idx="6"/>
              <a:endCxn id="165" idx="2"/>
            </p:cNvCxnSpPr>
            <p:nvPr/>
          </p:nvCxnSpPr>
          <p:spPr>
            <a:xfrm>
              <a:off x="4077233" y="4891332"/>
              <a:ext cx="698384" cy="3554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화살표 연결선 191">
              <a:extLst>
                <a:ext uri="{FF2B5EF4-FFF2-40B4-BE49-F238E27FC236}">
                  <a16:creationId xmlns:a16="http://schemas.microsoft.com/office/drawing/2014/main" id="{40E4864D-B9E9-7123-D2F8-E8ABFF079030}"/>
                </a:ext>
              </a:extLst>
            </p:cNvPr>
            <p:cNvCxnSpPr>
              <a:cxnSpLocks/>
              <a:endCxn id="165" idx="2"/>
            </p:cNvCxnSpPr>
            <p:nvPr/>
          </p:nvCxnSpPr>
          <p:spPr>
            <a:xfrm>
              <a:off x="3740150" y="4634574"/>
              <a:ext cx="1035467" cy="6122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화살표 연결선 192">
              <a:extLst>
                <a:ext uri="{FF2B5EF4-FFF2-40B4-BE49-F238E27FC236}">
                  <a16:creationId xmlns:a16="http://schemas.microsoft.com/office/drawing/2014/main" id="{18DCEDE4-A24B-C1C1-BCDC-3F84567F5B12}"/>
                </a:ext>
              </a:extLst>
            </p:cNvPr>
            <p:cNvCxnSpPr>
              <a:cxnSpLocks/>
              <a:endCxn id="165" idx="2"/>
            </p:cNvCxnSpPr>
            <p:nvPr/>
          </p:nvCxnSpPr>
          <p:spPr>
            <a:xfrm>
              <a:off x="3994150" y="4660900"/>
              <a:ext cx="781467" cy="5859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화살표 연결선 193">
              <a:extLst>
                <a:ext uri="{FF2B5EF4-FFF2-40B4-BE49-F238E27FC236}">
                  <a16:creationId xmlns:a16="http://schemas.microsoft.com/office/drawing/2014/main" id="{3F11319D-09E4-C647-CA65-CC7F7C8C8D18}"/>
                </a:ext>
              </a:extLst>
            </p:cNvPr>
            <p:cNvCxnSpPr>
              <a:cxnSpLocks/>
              <a:stCxn id="149" idx="6"/>
              <a:endCxn id="172" idx="2"/>
            </p:cNvCxnSpPr>
            <p:nvPr/>
          </p:nvCxnSpPr>
          <p:spPr>
            <a:xfrm flipV="1">
              <a:off x="3803075" y="4885308"/>
              <a:ext cx="972542" cy="60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화살표 연결선 194">
              <a:extLst>
                <a:ext uri="{FF2B5EF4-FFF2-40B4-BE49-F238E27FC236}">
                  <a16:creationId xmlns:a16="http://schemas.microsoft.com/office/drawing/2014/main" id="{C049E546-3B20-0CEE-F96D-E327C72C0F92}"/>
                </a:ext>
              </a:extLst>
            </p:cNvPr>
            <p:cNvCxnSpPr>
              <a:cxnSpLocks/>
              <a:endCxn id="172" idx="2"/>
            </p:cNvCxnSpPr>
            <p:nvPr/>
          </p:nvCxnSpPr>
          <p:spPr>
            <a:xfrm>
              <a:off x="4083885" y="4885308"/>
              <a:ext cx="69173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화살표 연결선 195">
              <a:extLst>
                <a:ext uri="{FF2B5EF4-FFF2-40B4-BE49-F238E27FC236}">
                  <a16:creationId xmlns:a16="http://schemas.microsoft.com/office/drawing/2014/main" id="{156E8635-064D-2B20-7F00-5BA62AF61692}"/>
                </a:ext>
              </a:extLst>
            </p:cNvPr>
            <p:cNvCxnSpPr>
              <a:cxnSpLocks/>
              <a:endCxn id="172" idx="2"/>
            </p:cNvCxnSpPr>
            <p:nvPr/>
          </p:nvCxnSpPr>
          <p:spPr>
            <a:xfrm>
              <a:off x="4019550" y="4660900"/>
              <a:ext cx="756067" cy="2244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화살표 연결선 196">
              <a:extLst>
                <a:ext uri="{FF2B5EF4-FFF2-40B4-BE49-F238E27FC236}">
                  <a16:creationId xmlns:a16="http://schemas.microsoft.com/office/drawing/2014/main" id="{6788FE78-AF83-8979-6B88-CB7F9498D05B}"/>
                </a:ext>
              </a:extLst>
            </p:cNvPr>
            <p:cNvCxnSpPr>
              <a:cxnSpLocks/>
              <a:endCxn id="172" idx="2"/>
            </p:cNvCxnSpPr>
            <p:nvPr/>
          </p:nvCxnSpPr>
          <p:spPr>
            <a:xfrm>
              <a:off x="3740150" y="4660900"/>
              <a:ext cx="1035467" cy="2244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화살표 연결선 197">
              <a:extLst>
                <a:ext uri="{FF2B5EF4-FFF2-40B4-BE49-F238E27FC236}">
                  <a16:creationId xmlns:a16="http://schemas.microsoft.com/office/drawing/2014/main" id="{503D2E17-FB6F-86BE-306B-8795A517DCB1}"/>
                </a:ext>
              </a:extLst>
            </p:cNvPr>
            <p:cNvCxnSpPr>
              <a:cxnSpLocks/>
              <a:endCxn id="172" idx="2"/>
            </p:cNvCxnSpPr>
            <p:nvPr/>
          </p:nvCxnSpPr>
          <p:spPr>
            <a:xfrm>
              <a:off x="3994150" y="4433812"/>
              <a:ext cx="781467" cy="45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화살표 연결선 198">
              <a:extLst>
                <a:ext uri="{FF2B5EF4-FFF2-40B4-BE49-F238E27FC236}">
                  <a16:creationId xmlns:a16="http://schemas.microsoft.com/office/drawing/2014/main" id="{29B04257-F608-A66A-2080-FAAE919C10DB}"/>
                </a:ext>
              </a:extLst>
            </p:cNvPr>
            <p:cNvCxnSpPr>
              <a:cxnSpLocks/>
              <a:endCxn id="172" idx="2"/>
            </p:cNvCxnSpPr>
            <p:nvPr/>
          </p:nvCxnSpPr>
          <p:spPr>
            <a:xfrm>
              <a:off x="3740150" y="4469579"/>
              <a:ext cx="1035467" cy="4157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837AAF0C-9DA2-2EC3-AAA0-C5576B7F63DB}"/>
                </a:ext>
              </a:extLst>
            </p:cNvPr>
            <p:cNvSpPr/>
            <p:nvPr/>
          </p:nvSpPr>
          <p:spPr>
            <a:xfrm>
              <a:off x="4774924" y="1371638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67C7EA2A-EA6F-636C-A822-9196722B6A8D}"/>
                </a:ext>
              </a:extLst>
            </p:cNvPr>
            <p:cNvSpPr/>
            <p:nvPr/>
          </p:nvSpPr>
          <p:spPr>
            <a:xfrm>
              <a:off x="4774924" y="1728793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95676929-8A08-7F14-7991-890A1C0E2F98}"/>
                </a:ext>
              </a:extLst>
            </p:cNvPr>
            <p:cNvSpPr/>
            <p:nvPr/>
          </p:nvSpPr>
          <p:spPr>
            <a:xfrm>
              <a:off x="4782845" y="2081511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7EB22BD6-2A9D-38D6-313F-4599AF538B70}"/>
                </a:ext>
              </a:extLst>
            </p:cNvPr>
            <p:cNvSpPr/>
            <p:nvPr/>
          </p:nvSpPr>
          <p:spPr>
            <a:xfrm>
              <a:off x="4828285" y="2593446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D7F4BD45-D1D1-8C46-7A6F-A98052139A56}"/>
                </a:ext>
              </a:extLst>
            </p:cNvPr>
            <p:cNvSpPr/>
            <p:nvPr/>
          </p:nvSpPr>
          <p:spPr>
            <a:xfrm>
              <a:off x="4828285" y="2862453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E0236E27-E860-75A3-4EE9-329343D5EFAA}"/>
                </a:ext>
              </a:extLst>
            </p:cNvPr>
            <p:cNvSpPr/>
            <p:nvPr/>
          </p:nvSpPr>
          <p:spPr>
            <a:xfrm>
              <a:off x="4828285" y="3133077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25DD35C9-09D8-B395-98BD-842CC5D82307}"/>
                </a:ext>
              </a:extLst>
            </p:cNvPr>
            <p:cNvSpPr/>
            <p:nvPr/>
          </p:nvSpPr>
          <p:spPr>
            <a:xfrm>
              <a:off x="4828285" y="3400306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80B4E78E-9589-D075-9F8A-E9E010DA426D}"/>
                </a:ext>
              </a:extLst>
            </p:cNvPr>
            <p:cNvSpPr/>
            <p:nvPr/>
          </p:nvSpPr>
          <p:spPr>
            <a:xfrm>
              <a:off x="4828284" y="3674080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5598FD5E-D2D1-DDDD-6545-60002493A878}"/>
                </a:ext>
              </a:extLst>
            </p:cNvPr>
            <p:cNvSpPr/>
            <p:nvPr/>
          </p:nvSpPr>
          <p:spPr>
            <a:xfrm>
              <a:off x="4828284" y="3948421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3EFCA634-0F07-945C-4840-C3D35FE38751}"/>
                </a:ext>
              </a:extLst>
            </p:cNvPr>
            <p:cNvSpPr/>
            <p:nvPr/>
          </p:nvSpPr>
          <p:spPr>
            <a:xfrm>
              <a:off x="4828284" y="4217267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FC149963-F6B2-CBBD-A427-C5974915B220}"/>
                </a:ext>
              </a:extLst>
            </p:cNvPr>
            <p:cNvSpPr/>
            <p:nvPr/>
          </p:nvSpPr>
          <p:spPr>
            <a:xfrm>
              <a:off x="4828284" y="4488059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E68C5457-09BA-F2C3-FBD5-43F29665BE69}"/>
                </a:ext>
              </a:extLst>
            </p:cNvPr>
            <p:cNvSpPr/>
            <p:nvPr/>
          </p:nvSpPr>
          <p:spPr>
            <a:xfrm>
              <a:off x="4774924" y="4795308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F7127E35-60A3-ED23-1910-8E4133A34238}"/>
                </a:ext>
              </a:extLst>
            </p:cNvPr>
            <p:cNvSpPr/>
            <p:nvPr/>
          </p:nvSpPr>
          <p:spPr>
            <a:xfrm>
              <a:off x="4774924" y="515680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3" name="직선 화살표 연결선 212">
              <a:extLst>
                <a:ext uri="{FF2B5EF4-FFF2-40B4-BE49-F238E27FC236}">
                  <a16:creationId xmlns:a16="http://schemas.microsoft.com/office/drawing/2014/main" id="{3FE11678-B0EF-7DCE-4335-10BE8D8F0F2A}"/>
                </a:ext>
              </a:extLst>
            </p:cNvPr>
            <p:cNvCxnSpPr>
              <a:cxnSpLocks/>
              <a:stCxn id="200" idx="6"/>
            </p:cNvCxnSpPr>
            <p:nvPr/>
          </p:nvCxnSpPr>
          <p:spPr>
            <a:xfrm>
              <a:off x="4954924" y="1461638"/>
              <a:ext cx="967861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화살표 연결선 213">
              <a:extLst>
                <a:ext uri="{FF2B5EF4-FFF2-40B4-BE49-F238E27FC236}">
                  <a16:creationId xmlns:a16="http://schemas.microsoft.com/office/drawing/2014/main" id="{FB8DC4C0-387D-DCD6-450C-F0B3B5B5FF62}"/>
                </a:ext>
              </a:extLst>
            </p:cNvPr>
            <p:cNvCxnSpPr>
              <a:cxnSpLocks/>
              <a:stCxn id="200" idx="6"/>
            </p:cNvCxnSpPr>
            <p:nvPr/>
          </p:nvCxnSpPr>
          <p:spPr>
            <a:xfrm>
              <a:off x="4954924" y="1461638"/>
              <a:ext cx="967861" cy="537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화살표 연결선 214">
              <a:extLst>
                <a:ext uri="{FF2B5EF4-FFF2-40B4-BE49-F238E27FC236}">
                  <a16:creationId xmlns:a16="http://schemas.microsoft.com/office/drawing/2014/main" id="{0C4C1040-5422-E4F8-8F83-3406E38C35E2}"/>
                </a:ext>
              </a:extLst>
            </p:cNvPr>
            <p:cNvCxnSpPr>
              <a:cxnSpLocks/>
            </p:cNvCxnSpPr>
            <p:nvPr/>
          </p:nvCxnSpPr>
          <p:spPr>
            <a:xfrm>
              <a:off x="4971243" y="1471282"/>
              <a:ext cx="959463" cy="8802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화살표 연결선 215">
              <a:extLst>
                <a:ext uri="{FF2B5EF4-FFF2-40B4-BE49-F238E27FC236}">
                  <a16:creationId xmlns:a16="http://schemas.microsoft.com/office/drawing/2014/main" id="{87DE5B04-B67E-7E4C-9EBB-7F4C82D9E8CC}"/>
                </a:ext>
              </a:extLst>
            </p:cNvPr>
            <p:cNvCxnSpPr>
              <a:cxnSpLocks/>
              <a:stCxn id="201" idx="6"/>
            </p:cNvCxnSpPr>
            <p:nvPr/>
          </p:nvCxnSpPr>
          <p:spPr>
            <a:xfrm flipV="1">
              <a:off x="4954924" y="1641638"/>
              <a:ext cx="967861" cy="177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화살표 연결선 216">
              <a:extLst>
                <a:ext uri="{FF2B5EF4-FFF2-40B4-BE49-F238E27FC236}">
                  <a16:creationId xmlns:a16="http://schemas.microsoft.com/office/drawing/2014/main" id="{54C4A65D-FEAB-063A-439C-B3DFC9F60895}"/>
                </a:ext>
              </a:extLst>
            </p:cNvPr>
            <p:cNvCxnSpPr>
              <a:cxnSpLocks/>
              <a:stCxn id="201" idx="6"/>
            </p:cNvCxnSpPr>
            <p:nvPr/>
          </p:nvCxnSpPr>
          <p:spPr>
            <a:xfrm>
              <a:off x="4954924" y="1818793"/>
              <a:ext cx="951542" cy="1622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화살표 연결선 217">
              <a:extLst>
                <a:ext uri="{FF2B5EF4-FFF2-40B4-BE49-F238E27FC236}">
                  <a16:creationId xmlns:a16="http://schemas.microsoft.com/office/drawing/2014/main" id="{0F3735D3-2E37-AE40-D826-BB4D6ECF43D8}"/>
                </a:ext>
              </a:extLst>
            </p:cNvPr>
            <p:cNvCxnSpPr>
              <a:cxnSpLocks/>
              <a:stCxn id="201" idx="6"/>
            </p:cNvCxnSpPr>
            <p:nvPr/>
          </p:nvCxnSpPr>
          <p:spPr>
            <a:xfrm>
              <a:off x="4954924" y="1818793"/>
              <a:ext cx="975782" cy="5327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화살표 연결선 218">
              <a:extLst>
                <a:ext uri="{FF2B5EF4-FFF2-40B4-BE49-F238E27FC236}">
                  <a16:creationId xmlns:a16="http://schemas.microsoft.com/office/drawing/2014/main" id="{A4473257-99A4-D997-4E92-011B13A31102}"/>
                </a:ext>
              </a:extLst>
            </p:cNvPr>
            <p:cNvCxnSpPr>
              <a:cxnSpLocks/>
              <a:stCxn id="202" idx="6"/>
            </p:cNvCxnSpPr>
            <p:nvPr/>
          </p:nvCxnSpPr>
          <p:spPr>
            <a:xfrm flipV="1">
              <a:off x="4962845" y="1641638"/>
              <a:ext cx="959940" cy="529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화살표 연결선 219">
              <a:extLst>
                <a:ext uri="{FF2B5EF4-FFF2-40B4-BE49-F238E27FC236}">
                  <a16:creationId xmlns:a16="http://schemas.microsoft.com/office/drawing/2014/main" id="{F2632956-EE53-D24E-99FE-2B3C268DA6EA}"/>
                </a:ext>
              </a:extLst>
            </p:cNvPr>
            <p:cNvCxnSpPr>
              <a:cxnSpLocks/>
              <a:stCxn id="202" idx="6"/>
            </p:cNvCxnSpPr>
            <p:nvPr/>
          </p:nvCxnSpPr>
          <p:spPr>
            <a:xfrm flipV="1">
              <a:off x="4962845" y="1998793"/>
              <a:ext cx="959940" cy="1727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화살표 연결선 220">
              <a:extLst>
                <a:ext uri="{FF2B5EF4-FFF2-40B4-BE49-F238E27FC236}">
                  <a16:creationId xmlns:a16="http://schemas.microsoft.com/office/drawing/2014/main" id="{8CA5600B-85D0-474C-F2C2-53D6C6162BC1}"/>
                </a:ext>
              </a:extLst>
            </p:cNvPr>
            <p:cNvCxnSpPr>
              <a:cxnSpLocks/>
              <a:stCxn id="202" idx="6"/>
            </p:cNvCxnSpPr>
            <p:nvPr/>
          </p:nvCxnSpPr>
          <p:spPr>
            <a:xfrm>
              <a:off x="4962845" y="2171511"/>
              <a:ext cx="967861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화살표 연결선 221">
              <a:extLst>
                <a:ext uri="{FF2B5EF4-FFF2-40B4-BE49-F238E27FC236}">
                  <a16:creationId xmlns:a16="http://schemas.microsoft.com/office/drawing/2014/main" id="{E78B2BF9-2579-D8D9-6E74-137F167F1D87}"/>
                </a:ext>
              </a:extLst>
            </p:cNvPr>
            <p:cNvCxnSpPr>
              <a:cxnSpLocks/>
              <a:stCxn id="211" idx="6"/>
            </p:cNvCxnSpPr>
            <p:nvPr/>
          </p:nvCxnSpPr>
          <p:spPr>
            <a:xfrm flipV="1">
              <a:off x="4954924" y="4188302"/>
              <a:ext cx="1031495" cy="6970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화살표 연결선 222">
              <a:extLst>
                <a:ext uri="{FF2B5EF4-FFF2-40B4-BE49-F238E27FC236}">
                  <a16:creationId xmlns:a16="http://schemas.microsoft.com/office/drawing/2014/main" id="{F4494B14-47E9-CE8D-71AB-687AD7586FDB}"/>
                </a:ext>
              </a:extLst>
            </p:cNvPr>
            <p:cNvCxnSpPr>
              <a:cxnSpLocks/>
              <a:stCxn id="211" idx="6"/>
            </p:cNvCxnSpPr>
            <p:nvPr/>
          </p:nvCxnSpPr>
          <p:spPr>
            <a:xfrm flipV="1">
              <a:off x="4954924" y="4523812"/>
              <a:ext cx="975782" cy="36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화살표 연결선 223">
              <a:extLst>
                <a:ext uri="{FF2B5EF4-FFF2-40B4-BE49-F238E27FC236}">
                  <a16:creationId xmlns:a16="http://schemas.microsoft.com/office/drawing/2014/main" id="{D6F43103-8102-F83C-28A6-1385957A47EC}"/>
                </a:ext>
              </a:extLst>
            </p:cNvPr>
            <p:cNvCxnSpPr>
              <a:cxnSpLocks/>
              <a:stCxn id="211" idx="6"/>
            </p:cNvCxnSpPr>
            <p:nvPr/>
          </p:nvCxnSpPr>
          <p:spPr>
            <a:xfrm>
              <a:off x="4954924" y="4885308"/>
              <a:ext cx="97578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화살표 연결선 224">
              <a:extLst>
                <a:ext uri="{FF2B5EF4-FFF2-40B4-BE49-F238E27FC236}">
                  <a16:creationId xmlns:a16="http://schemas.microsoft.com/office/drawing/2014/main" id="{1FF78C5F-AA32-A3E7-97D5-6C1936F19C93}"/>
                </a:ext>
              </a:extLst>
            </p:cNvPr>
            <p:cNvCxnSpPr>
              <a:cxnSpLocks/>
              <a:stCxn id="212" idx="6"/>
            </p:cNvCxnSpPr>
            <p:nvPr/>
          </p:nvCxnSpPr>
          <p:spPr>
            <a:xfrm flipV="1">
              <a:off x="4954924" y="4523812"/>
              <a:ext cx="975782" cy="7229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화살표 연결선 225">
              <a:extLst>
                <a:ext uri="{FF2B5EF4-FFF2-40B4-BE49-F238E27FC236}">
                  <a16:creationId xmlns:a16="http://schemas.microsoft.com/office/drawing/2014/main" id="{07D38896-5A1D-AD25-C15B-074843F96847}"/>
                </a:ext>
              </a:extLst>
            </p:cNvPr>
            <p:cNvCxnSpPr>
              <a:cxnSpLocks/>
              <a:stCxn id="212" idx="6"/>
            </p:cNvCxnSpPr>
            <p:nvPr/>
          </p:nvCxnSpPr>
          <p:spPr>
            <a:xfrm flipV="1">
              <a:off x="4954924" y="4885308"/>
              <a:ext cx="975782" cy="361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D648789E-6479-901D-06E2-4296BB4AA046}"/>
                </a:ext>
              </a:extLst>
            </p:cNvPr>
            <p:cNvSpPr txBox="1"/>
            <p:nvPr/>
          </p:nvSpPr>
          <p:spPr>
            <a:xfrm>
              <a:off x="4615391" y="763420"/>
              <a:ext cx="491160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b="0" i="1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1st</a:t>
              </a:r>
              <a:br>
                <a:rPr lang="en-US" altLang="ko-KR" b="0" i="1" dirty="0">
                  <a:solidFill>
                    <a:schemeClr val="tx1"/>
                  </a:solidFill>
                  <a:latin typeface="Cambria Math" panose="02040503050406030204" pitchFamily="18" charset="0"/>
                </a:rPr>
              </a:br>
              <a:r>
                <a:rPr lang="en-US" altLang="ko-KR" b="0" i="1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layer</a:t>
              </a:r>
              <a:endParaRPr lang="en-US" altLang="ko-KR" b="0" dirty="0">
                <a:solidFill>
                  <a:schemeClr val="tx1"/>
                </a:solidFill>
              </a:endParaRPr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D2B0A3C2-C3AC-9008-2544-DB9E9EA49F30}"/>
                </a:ext>
              </a:extLst>
            </p:cNvPr>
            <p:cNvSpPr/>
            <p:nvPr/>
          </p:nvSpPr>
          <p:spPr>
            <a:xfrm>
              <a:off x="5399887" y="3134900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5AFCD1B3-5341-EAEF-6D81-5795130376E0}"/>
                </a:ext>
              </a:extLst>
            </p:cNvPr>
            <p:cNvSpPr/>
            <p:nvPr/>
          </p:nvSpPr>
          <p:spPr>
            <a:xfrm>
              <a:off x="5149951" y="3134218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E34B187B-BB17-2A57-9183-EB3D57BC6C2B}"/>
                </a:ext>
              </a:extLst>
            </p:cNvPr>
            <p:cNvSpPr/>
            <p:nvPr/>
          </p:nvSpPr>
          <p:spPr>
            <a:xfrm>
              <a:off x="5662973" y="3130427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015F925C-6BB4-905B-A7C6-B2CCB1DBD081}"/>
                </a:ext>
              </a:extLst>
            </p:cNvPr>
            <p:cNvSpPr/>
            <p:nvPr/>
          </p:nvSpPr>
          <p:spPr>
            <a:xfrm>
              <a:off x="5918214" y="1517019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0C483A8A-CDB0-50E0-F626-28C326E79F95}"/>
                </a:ext>
              </a:extLst>
            </p:cNvPr>
            <p:cNvSpPr/>
            <p:nvPr/>
          </p:nvSpPr>
          <p:spPr>
            <a:xfrm>
              <a:off x="5918214" y="187417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E69CD88B-85EA-949B-7CC7-3E136288D17A}"/>
                </a:ext>
              </a:extLst>
            </p:cNvPr>
            <p:cNvSpPr/>
            <p:nvPr/>
          </p:nvSpPr>
          <p:spPr>
            <a:xfrm>
              <a:off x="5926135" y="222689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52C254C0-87E3-FB84-7C87-F49E14031BB3}"/>
                </a:ext>
              </a:extLst>
            </p:cNvPr>
            <p:cNvSpPr/>
            <p:nvPr/>
          </p:nvSpPr>
          <p:spPr>
            <a:xfrm>
              <a:off x="5971575" y="2738827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A4DA9E9C-E37A-A10B-0C1C-D6CD18C1FCAB}"/>
                </a:ext>
              </a:extLst>
            </p:cNvPr>
            <p:cNvSpPr/>
            <p:nvPr/>
          </p:nvSpPr>
          <p:spPr>
            <a:xfrm>
              <a:off x="5971575" y="3007834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CAE360FB-DBF6-FEB1-0783-FB519C08C638}"/>
                </a:ext>
              </a:extLst>
            </p:cNvPr>
            <p:cNvSpPr/>
            <p:nvPr/>
          </p:nvSpPr>
          <p:spPr>
            <a:xfrm>
              <a:off x="5971575" y="3278458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26D3FB04-B250-D985-41AD-408FE1FDEFF8}"/>
                </a:ext>
              </a:extLst>
            </p:cNvPr>
            <p:cNvSpPr/>
            <p:nvPr/>
          </p:nvSpPr>
          <p:spPr>
            <a:xfrm>
              <a:off x="5971575" y="3545687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A9B43543-109D-1B6E-EB67-B4FE44D1D441}"/>
                </a:ext>
              </a:extLst>
            </p:cNvPr>
            <p:cNvSpPr/>
            <p:nvPr/>
          </p:nvSpPr>
          <p:spPr>
            <a:xfrm>
              <a:off x="5971574" y="3819461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AB3D85DF-0031-8FE6-4DEA-D247A241AE99}"/>
                </a:ext>
              </a:extLst>
            </p:cNvPr>
            <p:cNvSpPr/>
            <p:nvPr/>
          </p:nvSpPr>
          <p:spPr>
            <a:xfrm>
              <a:off x="5971574" y="4093802"/>
              <a:ext cx="70155" cy="70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55D36471-902E-848D-DA13-A77188E2A0E2}"/>
                </a:ext>
              </a:extLst>
            </p:cNvPr>
            <p:cNvSpPr/>
            <p:nvPr/>
          </p:nvSpPr>
          <p:spPr>
            <a:xfrm>
              <a:off x="5926135" y="4399193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896AE7F3-076C-B3A7-24EB-7816420774E1}"/>
                </a:ext>
              </a:extLst>
            </p:cNvPr>
            <p:cNvSpPr/>
            <p:nvPr/>
          </p:nvSpPr>
          <p:spPr>
            <a:xfrm>
              <a:off x="5926135" y="4760689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5F35BD68-ED86-8E16-5369-7CF63C45B271}"/>
                </a:ext>
              </a:extLst>
            </p:cNvPr>
            <p:cNvSpPr/>
            <p:nvPr/>
          </p:nvSpPr>
          <p:spPr>
            <a:xfrm>
              <a:off x="6932627" y="2225803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999E3C54-C7C6-C3B0-BE43-5DFA614A3E8C}"/>
                </a:ext>
              </a:extLst>
            </p:cNvPr>
            <p:cNvSpPr/>
            <p:nvPr/>
          </p:nvSpPr>
          <p:spPr>
            <a:xfrm>
              <a:off x="6932627" y="2582958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DB0C2C42-48C7-60CE-58D9-8E1E37A38A4A}"/>
                </a:ext>
              </a:extLst>
            </p:cNvPr>
            <p:cNvSpPr/>
            <p:nvPr/>
          </p:nvSpPr>
          <p:spPr>
            <a:xfrm>
              <a:off x="6940548" y="293567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62C49C65-861A-7EB0-E1F9-143EF1B673E7}"/>
                </a:ext>
              </a:extLst>
            </p:cNvPr>
            <p:cNvSpPr/>
            <p:nvPr/>
          </p:nvSpPr>
          <p:spPr>
            <a:xfrm>
              <a:off x="6943032" y="4038879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B5AE7D4F-E3E5-E7AE-ADFC-D8176DCC6581}"/>
                </a:ext>
              </a:extLst>
            </p:cNvPr>
            <p:cNvSpPr/>
            <p:nvPr/>
          </p:nvSpPr>
          <p:spPr>
            <a:xfrm>
              <a:off x="6943909" y="329272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12B0EB89-E0CB-962C-3F59-675CA29CA946}"/>
                </a:ext>
              </a:extLst>
            </p:cNvPr>
            <p:cNvSpPr/>
            <p:nvPr/>
          </p:nvSpPr>
          <p:spPr>
            <a:xfrm>
              <a:off x="6951830" y="364544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8" name="직선 화살표 연결선 247">
              <a:extLst>
                <a:ext uri="{FF2B5EF4-FFF2-40B4-BE49-F238E27FC236}">
                  <a16:creationId xmlns:a16="http://schemas.microsoft.com/office/drawing/2014/main" id="{675A7165-21FB-BD96-8051-DB84AC89522B}"/>
                </a:ext>
              </a:extLst>
            </p:cNvPr>
            <p:cNvCxnSpPr>
              <a:cxnSpLocks/>
              <a:stCxn id="231" idx="6"/>
              <a:endCxn id="242" idx="2"/>
            </p:cNvCxnSpPr>
            <p:nvPr/>
          </p:nvCxnSpPr>
          <p:spPr>
            <a:xfrm>
              <a:off x="6098214" y="1607019"/>
              <a:ext cx="834413" cy="7087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화살표 연결선 248">
              <a:extLst>
                <a:ext uri="{FF2B5EF4-FFF2-40B4-BE49-F238E27FC236}">
                  <a16:creationId xmlns:a16="http://schemas.microsoft.com/office/drawing/2014/main" id="{11CD1395-8337-D708-56F3-B50B0FB1DC5B}"/>
                </a:ext>
              </a:extLst>
            </p:cNvPr>
            <p:cNvCxnSpPr>
              <a:cxnSpLocks/>
              <a:stCxn id="231" idx="6"/>
              <a:endCxn id="243" idx="2"/>
            </p:cNvCxnSpPr>
            <p:nvPr/>
          </p:nvCxnSpPr>
          <p:spPr>
            <a:xfrm>
              <a:off x="6098214" y="1607019"/>
              <a:ext cx="834413" cy="10659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화살표 연결선 249">
              <a:extLst>
                <a:ext uri="{FF2B5EF4-FFF2-40B4-BE49-F238E27FC236}">
                  <a16:creationId xmlns:a16="http://schemas.microsoft.com/office/drawing/2014/main" id="{867DAE09-CDE5-6FC1-4F75-BDBECC7CE90F}"/>
                </a:ext>
              </a:extLst>
            </p:cNvPr>
            <p:cNvCxnSpPr>
              <a:cxnSpLocks/>
              <a:stCxn id="231" idx="6"/>
              <a:endCxn id="244" idx="2"/>
            </p:cNvCxnSpPr>
            <p:nvPr/>
          </p:nvCxnSpPr>
          <p:spPr>
            <a:xfrm>
              <a:off x="6098214" y="1607019"/>
              <a:ext cx="842334" cy="14186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화살표 연결선 250">
              <a:extLst>
                <a:ext uri="{FF2B5EF4-FFF2-40B4-BE49-F238E27FC236}">
                  <a16:creationId xmlns:a16="http://schemas.microsoft.com/office/drawing/2014/main" id="{49EE6E91-909B-1236-4449-266584149B59}"/>
                </a:ext>
              </a:extLst>
            </p:cNvPr>
            <p:cNvCxnSpPr>
              <a:cxnSpLocks/>
              <a:stCxn id="231" idx="6"/>
              <a:endCxn id="246" idx="2"/>
            </p:cNvCxnSpPr>
            <p:nvPr/>
          </p:nvCxnSpPr>
          <p:spPr>
            <a:xfrm>
              <a:off x="6098214" y="1607019"/>
              <a:ext cx="845695" cy="17757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화살표 연결선 251">
              <a:extLst>
                <a:ext uri="{FF2B5EF4-FFF2-40B4-BE49-F238E27FC236}">
                  <a16:creationId xmlns:a16="http://schemas.microsoft.com/office/drawing/2014/main" id="{0B793068-34DA-1FD6-1B58-E40041719AA7}"/>
                </a:ext>
              </a:extLst>
            </p:cNvPr>
            <p:cNvCxnSpPr>
              <a:cxnSpLocks/>
              <a:stCxn id="231" idx="6"/>
              <a:endCxn id="247" idx="2"/>
            </p:cNvCxnSpPr>
            <p:nvPr/>
          </p:nvCxnSpPr>
          <p:spPr>
            <a:xfrm>
              <a:off x="6098214" y="1607019"/>
              <a:ext cx="853616" cy="21284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화살표 연결선 252">
              <a:extLst>
                <a:ext uri="{FF2B5EF4-FFF2-40B4-BE49-F238E27FC236}">
                  <a16:creationId xmlns:a16="http://schemas.microsoft.com/office/drawing/2014/main" id="{70558CAB-3D05-B75D-96D7-E81198C123E2}"/>
                </a:ext>
              </a:extLst>
            </p:cNvPr>
            <p:cNvCxnSpPr>
              <a:cxnSpLocks/>
              <a:stCxn id="231" idx="6"/>
            </p:cNvCxnSpPr>
            <p:nvPr/>
          </p:nvCxnSpPr>
          <p:spPr>
            <a:xfrm>
              <a:off x="6098214" y="1607019"/>
              <a:ext cx="834413" cy="25125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화살표 연결선 253">
              <a:extLst>
                <a:ext uri="{FF2B5EF4-FFF2-40B4-BE49-F238E27FC236}">
                  <a16:creationId xmlns:a16="http://schemas.microsoft.com/office/drawing/2014/main" id="{9E249E66-783D-DEB2-3F6E-546C4C85B0D7}"/>
                </a:ext>
              </a:extLst>
            </p:cNvPr>
            <p:cNvCxnSpPr>
              <a:cxnSpLocks/>
              <a:stCxn id="232" idx="6"/>
              <a:endCxn id="242" idx="2"/>
            </p:cNvCxnSpPr>
            <p:nvPr/>
          </p:nvCxnSpPr>
          <p:spPr>
            <a:xfrm>
              <a:off x="6098214" y="1964174"/>
              <a:ext cx="834413" cy="3516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화살표 연결선 254">
              <a:extLst>
                <a:ext uri="{FF2B5EF4-FFF2-40B4-BE49-F238E27FC236}">
                  <a16:creationId xmlns:a16="http://schemas.microsoft.com/office/drawing/2014/main" id="{7653CB89-CF3D-D7EA-BAA1-5EA320BC685E}"/>
                </a:ext>
              </a:extLst>
            </p:cNvPr>
            <p:cNvCxnSpPr>
              <a:cxnSpLocks/>
              <a:stCxn id="232" idx="6"/>
              <a:endCxn id="243" idx="2"/>
            </p:cNvCxnSpPr>
            <p:nvPr/>
          </p:nvCxnSpPr>
          <p:spPr>
            <a:xfrm>
              <a:off x="6098214" y="1964174"/>
              <a:ext cx="834413" cy="7087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화살표 연결선 255">
              <a:extLst>
                <a:ext uri="{FF2B5EF4-FFF2-40B4-BE49-F238E27FC236}">
                  <a16:creationId xmlns:a16="http://schemas.microsoft.com/office/drawing/2014/main" id="{AFF129B9-E96D-A634-7B86-EA0115E57840}"/>
                </a:ext>
              </a:extLst>
            </p:cNvPr>
            <p:cNvCxnSpPr>
              <a:cxnSpLocks/>
              <a:stCxn id="232" idx="6"/>
              <a:endCxn id="244" idx="2"/>
            </p:cNvCxnSpPr>
            <p:nvPr/>
          </p:nvCxnSpPr>
          <p:spPr>
            <a:xfrm>
              <a:off x="6098214" y="1964174"/>
              <a:ext cx="842334" cy="10615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화살표 연결선 256">
              <a:extLst>
                <a:ext uri="{FF2B5EF4-FFF2-40B4-BE49-F238E27FC236}">
                  <a16:creationId xmlns:a16="http://schemas.microsoft.com/office/drawing/2014/main" id="{CD4F5648-ABC3-7FF2-F30A-9647BAC48A82}"/>
                </a:ext>
              </a:extLst>
            </p:cNvPr>
            <p:cNvCxnSpPr>
              <a:cxnSpLocks/>
              <a:stCxn id="232" idx="6"/>
              <a:endCxn id="246" idx="2"/>
            </p:cNvCxnSpPr>
            <p:nvPr/>
          </p:nvCxnSpPr>
          <p:spPr>
            <a:xfrm>
              <a:off x="6098214" y="1964174"/>
              <a:ext cx="845695" cy="14185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화살표 연결선 257">
              <a:extLst>
                <a:ext uri="{FF2B5EF4-FFF2-40B4-BE49-F238E27FC236}">
                  <a16:creationId xmlns:a16="http://schemas.microsoft.com/office/drawing/2014/main" id="{467AE1BB-F9EA-E802-6C5C-2286F3C3DB11}"/>
                </a:ext>
              </a:extLst>
            </p:cNvPr>
            <p:cNvCxnSpPr>
              <a:cxnSpLocks/>
              <a:stCxn id="232" idx="6"/>
              <a:endCxn id="247" idx="2"/>
            </p:cNvCxnSpPr>
            <p:nvPr/>
          </p:nvCxnSpPr>
          <p:spPr>
            <a:xfrm>
              <a:off x="6098214" y="1964174"/>
              <a:ext cx="853616" cy="17712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화살표 연결선 258">
              <a:extLst>
                <a:ext uri="{FF2B5EF4-FFF2-40B4-BE49-F238E27FC236}">
                  <a16:creationId xmlns:a16="http://schemas.microsoft.com/office/drawing/2014/main" id="{70E491F3-1914-14B5-9326-D639D26DCA27}"/>
                </a:ext>
              </a:extLst>
            </p:cNvPr>
            <p:cNvCxnSpPr>
              <a:cxnSpLocks/>
              <a:stCxn id="232" idx="6"/>
              <a:endCxn id="245" idx="2"/>
            </p:cNvCxnSpPr>
            <p:nvPr/>
          </p:nvCxnSpPr>
          <p:spPr>
            <a:xfrm>
              <a:off x="6098214" y="1964174"/>
              <a:ext cx="844818" cy="21647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화살표 연결선 259">
              <a:extLst>
                <a:ext uri="{FF2B5EF4-FFF2-40B4-BE49-F238E27FC236}">
                  <a16:creationId xmlns:a16="http://schemas.microsoft.com/office/drawing/2014/main" id="{5151E117-6E86-BDDD-07E2-22A5DC238F4C}"/>
                </a:ext>
              </a:extLst>
            </p:cNvPr>
            <p:cNvCxnSpPr>
              <a:cxnSpLocks/>
              <a:stCxn id="233" idx="6"/>
              <a:endCxn id="242" idx="2"/>
            </p:cNvCxnSpPr>
            <p:nvPr/>
          </p:nvCxnSpPr>
          <p:spPr>
            <a:xfrm flipV="1">
              <a:off x="6106135" y="2315803"/>
              <a:ext cx="826492" cy="10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화살표 연결선 260">
              <a:extLst>
                <a:ext uri="{FF2B5EF4-FFF2-40B4-BE49-F238E27FC236}">
                  <a16:creationId xmlns:a16="http://schemas.microsoft.com/office/drawing/2014/main" id="{30B6AC6A-3205-58D9-348A-9BE2027D7D14}"/>
                </a:ext>
              </a:extLst>
            </p:cNvPr>
            <p:cNvCxnSpPr>
              <a:cxnSpLocks/>
              <a:stCxn id="233" idx="6"/>
              <a:endCxn id="243" idx="2"/>
            </p:cNvCxnSpPr>
            <p:nvPr/>
          </p:nvCxnSpPr>
          <p:spPr>
            <a:xfrm>
              <a:off x="6106135" y="2316892"/>
              <a:ext cx="826492" cy="3560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화살표 연결선 261">
              <a:extLst>
                <a:ext uri="{FF2B5EF4-FFF2-40B4-BE49-F238E27FC236}">
                  <a16:creationId xmlns:a16="http://schemas.microsoft.com/office/drawing/2014/main" id="{E6FCB57D-2748-D078-D6D9-65E057B4AEDB}"/>
                </a:ext>
              </a:extLst>
            </p:cNvPr>
            <p:cNvCxnSpPr>
              <a:cxnSpLocks/>
              <a:stCxn id="233" idx="6"/>
              <a:endCxn id="244" idx="2"/>
            </p:cNvCxnSpPr>
            <p:nvPr/>
          </p:nvCxnSpPr>
          <p:spPr>
            <a:xfrm>
              <a:off x="6106135" y="2316892"/>
              <a:ext cx="834413" cy="7087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화살표 연결선 262">
              <a:extLst>
                <a:ext uri="{FF2B5EF4-FFF2-40B4-BE49-F238E27FC236}">
                  <a16:creationId xmlns:a16="http://schemas.microsoft.com/office/drawing/2014/main" id="{9AA318BC-23BA-C6CB-4EA9-AF1CF4E95251}"/>
                </a:ext>
              </a:extLst>
            </p:cNvPr>
            <p:cNvCxnSpPr>
              <a:cxnSpLocks/>
              <a:stCxn id="233" idx="6"/>
              <a:endCxn id="246" idx="2"/>
            </p:cNvCxnSpPr>
            <p:nvPr/>
          </p:nvCxnSpPr>
          <p:spPr>
            <a:xfrm>
              <a:off x="6106135" y="2316892"/>
              <a:ext cx="837774" cy="10658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화살표 연결선 263">
              <a:extLst>
                <a:ext uri="{FF2B5EF4-FFF2-40B4-BE49-F238E27FC236}">
                  <a16:creationId xmlns:a16="http://schemas.microsoft.com/office/drawing/2014/main" id="{F866FE94-ACCB-C4DB-EB65-AEC80C49BE31}"/>
                </a:ext>
              </a:extLst>
            </p:cNvPr>
            <p:cNvCxnSpPr>
              <a:cxnSpLocks/>
              <a:stCxn id="233" idx="6"/>
              <a:endCxn id="247" idx="2"/>
            </p:cNvCxnSpPr>
            <p:nvPr/>
          </p:nvCxnSpPr>
          <p:spPr>
            <a:xfrm>
              <a:off x="6106135" y="2316892"/>
              <a:ext cx="845695" cy="14185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화살표 연결선 264">
              <a:extLst>
                <a:ext uri="{FF2B5EF4-FFF2-40B4-BE49-F238E27FC236}">
                  <a16:creationId xmlns:a16="http://schemas.microsoft.com/office/drawing/2014/main" id="{57F293C4-E190-21BD-8452-27D38ED7F4CB}"/>
                </a:ext>
              </a:extLst>
            </p:cNvPr>
            <p:cNvCxnSpPr>
              <a:cxnSpLocks/>
              <a:stCxn id="233" idx="6"/>
              <a:endCxn id="245" idx="2"/>
            </p:cNvCxnSpPr>
            <p:nvPr/>
          </p:nvCxnSpPr>
          <p:spPr>
            <a:xfrm>
              <a:off x="6106135" y="2316892"/>
              <a:ext cx="836897" cy="18119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화살표 연결선 265">
              <a:extLst>
                <a:ext uri="{FF2B5EF4-FFF2-40B4-BE49-F238E27FC236}">
                  <a16:creationId xmlns:a16="http://schemas.microsoft.com/office/drawing/2014/main" id="{01E47AF0-E8EF-3F4A-8B59-476EFFFC1018}"/>
                </a:ext>
              </a:extLst>
            </p:cNvPr>
            <p:cNvCxnSpPr>
              <a:cxnSpLocks/>
              <a:stCxn id="240" idx="6"/>
              <a:endCxn id="242" idx="2"/>
            </p:cNvCxnSpPr>
            <p:nvPr/>
          </p:nvCxnSpPr>
          <p:spPr>
            <a:xfrm flipV="1">
              <a:off x="6106135" y="2315803"/>
              <a:ext cx="826492" cy="21733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화살표 연결선 266">
              <a:extLst>
                <a:ext uri="{FF2B5EF4-FFF2-40B4-BE49-F238E27FC236}">
                  <a16:creationId xmlns:a16="http://schemas.microsoft.com/office/drawing/2014/main" id="{6107D555-85B9-9506-5D70-F95B8BD4160C}"/>
                </a:ext>
              </a:extLst>
            </p:cNvPr>
            <p:cNvCxnSpPr>
              <a:cxnSpLocks/>
              <a:stCxn id="240" idx="6"/>
              <a:endCxn id="243" idx="2"/>
            </p:cNvCxnSpPr>
            <p:nvPr/>
          </p:nvCxnSpPr>
          <p:spPr>
            <a:xfrm flipV="1">
              <a:off x="6106135" y="2672958"/>
              <a:ext cx="826492" cy="18162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화살표 연결선 267">
              <a:extLst>
                <a:ext uri="{FF2B5EF4-FFF2-40B4-BE49-F238E27FC236}">
                  <a16:creationId xmlns:a16="http://schemas.microsoft.com/office/drawing/2014/main" id="{1FBD1632-3070-78A7-62FA-4481A19CB396}"/>
                </a:ext>
              </a:extLst>
            </p:cNvPr>
            <p:cNvCxnSpPr>
              <a:cxnSpLocks/>
              <a:stCxn id="240" idx="6"/>
              <a:endCxn id="244" idx="2"/>
            </p:cNvCxnSpPr>
            <p:nvPr/>
          </p:nvCxnSpPr>
          <p:spPr>
            <a:xfrm flipV="1">
              <a:off x="6106135" y="3025676"/>
              <a:ext cx="834413" cy="1463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화살표 연결선 268">
              <a:extLst>
                <a:ext uri="{FF2B5EF4-FFF2-40B4-BE49-F238E27FC236}">
                  <a16:creationId xmlns:a16="http://schemas.microsoft.com/office/drawing/2014/main" id="{6169238B-FCC0-B171-DE70-C62D3D7B32DD}"/>
                </a:ext>
              </a:extLst>
            </p:cNvPr>
            <p:cNvCxnSpPr>
              <a:cxnSpLocks/>
              <a:stCxn id="240" idx="6"/>
              <a:endCxn id="246" idx="2"/>
            </p:cNvCxnSpPr>
            <p:nvPr/>
          </p:nvCxnSpPr>
          <p:spPr>
            <a:xfrm flipV="1">
              <a:off x="6106135" y="3382724"/>
              <a:ext cx="837774" cy="11064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화살표 연결선 269">
              <a:extLst>
                <a:ext uri="{FF2B5EF4-FFF2-40B4-BE49-F238E27FC236}">
                  <a16:creationId xmlns:a16="http://schemas.microsoft.com/office/drawing/2014/main" id="{0A52267F-83CC-91DA-921A-6FA09002294C}"/>
                </a:ext>
              </a:extLst>
            </p:cNvPr>
            <p:cNvCxnSpPr>
              <a:cxnSpLocks/>
              <a:stCxn id="240" idx="6"/>
              <a:endCxn id="247" idx="2"/>
            </p:cNvCxnSpPr>
            <p:nvPr/>
          </p:nvCxnSpPr>
          <p:spPr>
            <a:xfrm flipV="1">
              <a:off x="6106135" y="3735442"/>
              <a:ext cx="845695" cy="7537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화살표 연결선 270">
              <a:extLst>
                <a:ext uri="{FF2B5EF4-FFF2-40B4-BE49-F238E27FC236}">
                  <a16:creationId xmlns:a16="http://schemas.microsoft.com/office/drawing/2014/main" id="{68A51B94-8415-FF67-68C2-A924D213E881}"/>
                </a:ext>
              </a:extLst>
            </p:cNvPr>
            <p:cNvCxnSpPr>
              <a:cxnSpLocks/>
              <a:stCxn id="240" idx="6"/>
              <a:endCxn id="245" idx="2"/>
            </p:cNvCxnSpPr>
            <p:nvPr/>
          </p:nvCxnSpPr>
          <p:spPr>
            <a:xfrm flipV="1">
              <a:off x="6106135" y="4128879"/>
              <a:ext cx="836897" cy="3603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화살표 연결선 271">
              <a:extLst>
                <a:ext uri="{FF2B5EF4-FFF2-40B4-BE49-F238E27FC236}">
                  <a16:creationId xmlns:a16="http://schemas.microsoft.com/office/drawing/2014/main" id="{C0DCFDA2-C37C-0935-E3D9-8CA67964AF5A}"/>
                </a:ext>
              </a:extLst>
            </p:cNvPr>
            <p:cNvCxnSpPr>
              <a:cxnSpLocks/>
              <a:stCxn id="241" idx="6"/>
              <a:endCxn id="242" idx="2"/>
            </p:cNvCxnSpPr>
            <p:nvPr/>
          </p:nvCxnSpPr>
          <p:spPr>
            <a:xfrm flipV="1">
              <a:off x="6106135" y="2315803"/>
              <a:ext cx="826492" cy="2534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화살표 연결선 272">
              <a:extLst>
                <a:ext uri="{FF2B5EF4-FFF2-40B4-BE49-F238E27FC236}">
                  <a16:creationId xmlns:a16="http://schemas.microsoft.com/office/drawing/2014/main" id="{31965F29-C550-1DCB-F385-A62677304C8C}"/>
                </a:ext>
              </a:extLst>
            </p:cNvPr>
            <p:cNvCxnSpPr>
              <a:cxnSpLocks/>
              <a:stCxn id="241" idx="6"/>
              <a:endCxn id="243" idx="2"/>
            </p:cNvCxnSpPr>
            <p:nvPr/>
          </p:nvCxnSpPr>
          <p:spPr>
            <a:xfrm flipV="1">
              <a:off x="6106135" y="2672958"/>
              <a:ext cx="826492" cy="21777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화살표 연결선 273">
              <a:extLst>
                <a:ext uri="{FF2B5EF4-FFF2-40B4-BE49-F238E27FC236}">
                  <a16:creationId xmlns:a16="http://schemas.microsoft.com/office/drawing/2014/main" id="{FDE7C7E6-D6D8-5023-EBF8-BD04DAF88482}"/>
                </a:ext>
              </a:extLst>
            </p:cNvPr>
            <p:cNvCxnSpPr>
              <a:cxnSpLocks/>
              <a:stCxn id="241" idx="6"/>
              <a:endCxn id="244" idx="2"/>
            </p:cNvCxnSpPr>
            <p:nvPr/>
          </p:nvCxnSpPr>
          <p:spPr>
            <a:xfrm flipV="1">
              <a:off x="6106135" y="3025676"/>
              <a:ext cx="834413" cy="18250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화살표 연결선 274">
              <a:extLst>
                <a:ext uri="{FF2B5EF4-FFF2-40B4-BE49-F238E27FC236}">
                  <a16:creationId xmlns:a16="http://schemas.microsoft.com/office/drawing/2014/main" id="{84F03E13-87A2-5C3F-9080-6216E87B659E}"/>
                </a:ext>
              </a:extLst>
            </p:cNvPr>
            <p:cNvCxnSpPr>
              <a:cxnSpLocks/>
              <a:stCxn id="241" idx="6"/>
              <a:endCxn id="246" idx="2"/>
            </p:cNvCxnSpPr>
            <p:nvPr/>
          </p:nvCxnSpPr>
          <p:spPr>
            <a:xfrm flipV="1">
              <a:off x="6106135" y="3382724"/>
              <a:ext cx="837774" cy="14679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화살표 연결선 275">
              <a:extLst>
                <a:ext uri="{FF2B5EF4-FFF2-40B4-BE49-F238E27FC236}">
                  <a16:creationId xmlns:a16="http://schemas.microsoft.com/office/drawing/2014/main" id="{14AB3159-3650-7780-D5C1-C400ADF279AD}"/>
                </a:ext>
              </a:extLst>
            </p:cNvPr>
            <p:cNvCxnSpPr>
              <a:cxnSpLocks/>
              <a:stCxn id="241" idx="6"/>
              <a:endCxn id="247" idx="2"/>
            </p:cNvCxnSpPr>
            <p:nvPr/>
          </p:nvCxnSpPr>
          <p:spPr>
            <a:xfrm flipV="1">
              <a:off x="6106135" y="3735442"/>
              <a:ext cx="845695" cy="111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화살표 연결선 276">
              <a:extLst>
                <a:ext uri="{FF2B5EF4-FFF2-40B4-BE49-F238E27FC236}">
                  <a16:creationId xmlns:a16="http://schemas.microsoft.com/office/drawing/2014/main" id="{467F5AC4-E854-A667-3876-5B2C931E346C}"/>
                </a:ext>
              </a:extLst>
            </p:cNvPr>
            <p:cNvCxnSpPr>
              <a:cxnSpLocks/>
              <a:stCxn id="241" idx="6"/>
              <a:endCxn id="245" idx="2"/>
            </p:cNvCxnSpPr>
            <p:nvPr/>
          </p:nvCxnSpPr>
          <p:spPr>
            <a:xfrm flipV="1">
              <a:off x="6106135" y="4128879"/>
              <a:ext cx="836897" cy="7218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E7B68DE5-F92C-E9C7-9A74-B334F2D1CB2D}"/>
                </a:ext>
              </a:extLst>
            </p:cNvPr>
            <p:cNvSpPr txBox="1"/>
            <p:nvPr/>
          </p:nvSpPr>
          <p:spPr>
            <a:xfrm>
              <a:off x="5664073" y="735370"/>
              <a:ext cx="491160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b="0" i="1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3rd</a:t>
              </a:r>
              <a:br>
                <a:rPr lang="en-US" altLang="ko-KR" b="0" i="1" dirty="0">
                  <a:solidFill>
                    <a:schemeClr val="tx1"/>
                  </a:solidFill>
                  <a:latin typeface="Cambria Math" panose="02040503050406030204" pitchFamily="18" charset="0"/>
                </a:rPr>
              </a:br>
              <a:r>
                <a:rPr lang="en-US" altLang="ko-KR" b="0" i="1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layer</a:t>
              </a:r>
              <a:endParaRPr lang="en-US" altLang="ko-KR" b="0" dirty="0">
                <a:solidFill>
                  <a:schemeClr val="tx1"/>
                </a:solidFill>
              </a:endParaRP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0C4C8F01-3C93-9F75-67F1-202C4931E75D}"/>
                </a:ext>
              </a:extLst>
            </p:cNvPr>
            <p:cNvSpPr txBox="1"/>
            <p:nvPr/>
          </p:nvSpPr>
          <p:spPr>
            <a:xfrm>
              <a:off x="6657291" y="1403886"/>
              <a:ext cx="663643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i="1" dirty="0">
                  <a:latin typeface="Cambria Math" panose="02040503050406030204" pitchFamily="18" charset="0"/>
                </a:rPr>
                <a:t>o</a:t>
              </a:r>
              <a:r>
                <a:rPr lang="en-US" altLang="ko-KR" b="0" i="1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utput</a:t>
              </a:r>
              <a:br>
                <a:rPr lang="en-US" altLang="ko-KR" b="0" i="1" dirty="0">
                  <a:solidFill>
                    <a:schemeClr val="tx1"/>
                  </a:solidFill>
                  <a:latin typeface="Cambria Math" panose="02040503050406030204" pitchFamily="18" charset="0"/>
                </a:rPr>
              </a:br>
              <a:r>
                <a:rPr lang="en-US" altLang="ko-KR" b="0" i="1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layer</a:t>
              </a:r>
              <a:endParaRPr lang="en-US" altLang="ko-KR" b="0" dirty="0">
                <a:solidFill>
                  <a:schemeClr val="tx1"/>
                </a:solidFill>
              </a:endParaRPr>
            </a:p>
          </p:txBody>
        </p:sp>
        <p:cxnSp>
          <p:nvCxnSpPr>
            <p:cNvPr id="280" name="직선 화살표 연결선 279">
              <a:extLst>
                <a:ext uri="{FF2B5EF4-FFF2-40B4-BE49-F238E27FC236}">
                  <a16:creationId xmlns:a16="http://schemas.microsoft.com/office/drawing/2014/main" id="{C2EE8C5D-EA58-1129-6DF3-48315FD4307B}"/>
                </a:ext>
              </a:extLst>
            </p:cNvPr>
            <p:cNvCxnSpPr>
              <a:cxnSpLocks/>
              <a:stCxn id="212" idx="6"/>
            </p:cNvCxnSpPr>
            <p:nvPr/>
          </p:nvCxnSpPr>
          <p:spPr>
            <a:xfrm flipV="1">
              <a:off x="4954924" y="4188302"/>
              <a:ext cx="1031495" cy="10585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2554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이건(대학원생-전자공학전공)</dc:creator>
  <cp:lastModifiedBy>이건(대학원생-전자공학전공)</cp:lastModifiedBy>
  <cp:revision>2</cp:revision>
  <dcterms:created xsi:type="dcterms:W3CDTF">2023-04-13T03:14:36Z</dcterms:created>
  <dcterms:modified xsi:type="dcterms:W3CDTF">2023-04-13T03:16:50Z</dcterms:modified>
</cp:coreProperties>
</file>