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8BC95-3EEB-F659-CA13-D2AE9FE66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9EEF39-FA1A-CF99-ED1B-2097DAB5F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91129-E968-A19A-A5AE-E397097C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347-DED5-4C12-9E3C-36C846793BD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D3CEF-0547-106A-982D-F9F3E205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1FDD1-2089-F1C7-BBC8-DE40EE3C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44B-12EF-4744-A990-427EF026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0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6E3EF-B938-0A4F-6222-7B3BD498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3DA23E-9413-C52E-79E4-983D9E310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864C9-B2D0-C977-B71A-45C55C55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347-DED5-4C12-9E3C-36C846793BD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04DFF-E7B9-8431-FEA4-5934C0A3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EBA50-09BD-C22D-2DE8-57A0458E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44B-12EF-4744-A990-427EF026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3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E10AD3-079D-0D20-528B-16A90C1B7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06D459-55CD-D735-4EE8-D935EE9B2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34A8C-A48F-9DFA-BC31-89B8A1D2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347-DED5-4C12-9E3C-36C846793BD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8BBBF-2B71-6355-673E-001CCE4D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31AF9-7C87-6794-ECCE-8D71BFBC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44B-12EF-4744-A990-427EF026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3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51DF5-98F1-12B5-C86C-4513D630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C9C2F-8452-56CB-3BE6-8AD60C19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C220-1C7C-7167-87FC-A1D04B5C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347-DED5-4C12-9E3C-36C846793BD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797D2-3DE7-D6B4-A679-546E63F2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44249-539F-EE64-76E4-68511C57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44B-12EF-4744-A990-427EF026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41515-64D4-D9EB-9AE9-67D1E89C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FE6458-343B-201A-76F3-51D0B182A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B1622-3150-56C1-971A-229B8AC1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347-DED5-4C12-9E3C-36C846793BD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5AB11-CAA6-22E8-24A3-50D237D1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AB8EE-0CA9-5620-E27F-2009AA0D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44B-12EF-4744-A990-427EF026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6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C5D83-51E5-A245-4AAC-0A27537B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36134-0108-2EB6-CB11-FA87E0B1A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4918E-5373-7328-A018-A591C2F12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D71F82-6CFE-2603-C073-5DB567A6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347-DED5-4C12-9E3C-36C846793BD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9C0F8-7BF9-96CD-9FAC-9AA4D25D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D27F4-9598-8444-8A2F-5BA818E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44B-12EF-4744-A990-427EF026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9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A70AC-946F-DC92-C3CE-9F5A7E3C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03DB9-0164-69D8-2620-B67CD1C5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A315A-B13B-A151-A2C8-40A004A49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CAEAC9-E77B-0283-1864-6F1FEF44E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8036AF-3657-07C2-980C-F22F70FBC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6CFCCE-B589-B695-1CEC-C3A73E22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347-DED5-4C12-9E3C-36C846793BD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B286CC-DA36-4563-57D1-17BF515D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3C9B71-F1C9-9FE4-34D2-D1AC3D56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44B-12EF-4744-A990-427EF026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2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E8228-E710-B472-8F0F-086E1BCE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091D96-50C2-7880-E243-3A1251F0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347-DED5-4C12-9E3C-36C846793BD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ADA716-ED3E-9644-35D9-64E2986C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C43276-06D7-7F17-51C4-316AA8C8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44B-12EF-4744-A990-427EF026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1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8DA85-3422-AC86-A4BB-797DFB02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347-DED5-4C12-9E3C-36C846793BD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DD25DA-1034-CBA7-FB66-250E6566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2A5895-5847-637D-1328-5E805BA4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44B-12EF-4744-A990-427EF026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3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7D908-7C2B-84D5-AFE6-65744846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891F8-0E39-ABED-59DF-44358E3B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46A84C-AC45-056E-D8F3-490F6E3B2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1E542-58C2-A8AA-8E05-2A8F81E5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347-DED5-4C12-9E3C-36C846793BD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7A0A5-1AEC-2EF7-506E-365DC89D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44FD8-C964-4CB3-73ED-4FCC1B4B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44B-12EF-4744-A990-427EF026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2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DCC05-6251-D520-1E14-66411178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9A09BC-C916-EA94-52D0-2FFFF5F2E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234ED-9DF7-8BD6-D2C1-EFDD77C7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04739-1E96-A40E-6482-5ADD122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347-DED5-4C12-9E3C-36C846793BD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14F7F-D11F-5E43-ABB8-9CB78F83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0B0162-E092-518A-75A5-2CF419C2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44B-12EF-4744-A990-427EF026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7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5B0EA3-5368-1899-6A82-E69BB008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1092E-8811-9368-6C1B-2EA83A02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88C8E-869D-8468-C2F0-95B6F9286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C347-DED5-4C12-9E3C-36C846793BD4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D3EA6-4542-1506-CACA-27E6B18E1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60D8E-FC68-EB2B-AD3C-CDD87F450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C44B-12EF-4744-A990-427EF026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1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94057785-9A19-3EC5-66AA-670D2247BFB5}"/>
              </a:ext>
            </a:extLst>
          </p:cNvPr>
          <p:cNvGrpSpPr/>
          <p:nvPr/>
        </p:nvGrpSpPr>
        <p:grpSpPr>
          <a:xfrm>
            <a:off x="2051909" y="943621"/>
            <a:ext cx="8088182" cy="4970757"/>
            <a:chOff x="75318" y="487056"/>
            <a:chExt cx="8088182" cy="4970757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CB4A56C-5091-2A36-FD95-33A4F7BE91F7}"/>
                </a:ext>
              </a:extLst>
            </p:cNvPr>
            <p:cNvCxnSpPr>
              <a:cxnSpLocks/>
            </p:cNvCxnSpPr>
            <p:nvPr/>
          </p:nvCxnSpPr>
          <p:spPr>
            <a:xfrm>
              <a:off x="1603248" y="1060704"/>
              <a:ext cx="0" cy="41513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61336F3B-BCF0-9C93-C448-46794C5A61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28" y="1060704"/>
              <a:ext cx="1036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8A3F2D1-9FA2-4EB4-2300-EFA12F7B2F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7344" y="835152"/>
              <a:ext cx="755904" cy="2255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C3AE8DE-DA8B-11E0-83C7-9375BAAEE841}"/>
                </a:ext>
              </a:extLst>
            </p:cNvPr>
            <p:cNvSpPr/>
            <p:nvPr/>
          </p:nvSpPr>
          <p:spPr>
            <a:xfrm>
              <a:off x="1585248" y="104270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170D8D0-3839-FC85-D434-FB7E20889FF9}"/>
                </a:ext>
              </a:extLst>
            </p:cNvPr>
            <p:cNvSpPr/>
            <p:nvPr/>
          </p:nvSpPr>
          <p:spPr>
            <a:xfrm>
              <a:off x="1481138" y="114300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2404FF0-92CC-82C1-EA21-F3F542F4F084}"/>
                </a:ext>
              </a:extLst>
            </p:cNvPr>
            <p:cNvSpPr/>
            <p:nvPr/>
          </p:nvSpPr>
          <p:spPr>
            <a:xfrm>
              <a:off x="1225296" y="125025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0D35F5F-319F-A3F8-AF24-ABA6A715E1CB}"/>
                </a:ext>
              </a:extLst>
            </p:cNvPr>
            <p:cNvSpPr/>
            <p:nvPr/>
          </p:nvSpPr>
          <p:spPr>
            <a:xfrm>
              <a:off x="811344" y="1362075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7556DC7-A6B5-58BD-5CBA-66693A503772}"/>
                </a:ext>
              </a:extLst>
            </p:cNvPr>
            <p:cNvSpPr/>
            <p:nvPr/>
          </p:nvSpPr>
          <p:spPr>
            <a:xfrm>
              <a:off x="385763" y="148113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92CE0F3-9EA4-20BC-C337-E29F3387CFC8}"/>
                </a:ext>
              </a:extLst>
            </p:cNvPr>
            <p:cNvSpPr/>
            <p:nvPr/>
          </p:nvSpPr>
          <p:spPr>
            <a:xfrm>
              <a:off x="566928" y="158115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963642B-8B57-0DC2-B1D0-98714F9BD1D6}"/>
                </a:ext>
              </a:extLst>
            </p:cNvPr>
            <p:cNvSpPr/>
            <p:nvPr/>
          </p:nvSpPr>
          <p:spPr>
            <a:xfrm>
              <a:off x="252412" y="170021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0397D89-80A7-4C42-9CC7-611862E1FB0C}"/>
                </a:ext>
              </a:extLst>
            </p:cNvPr>
            <p:cNvCxnSpPr>
              <a:cxnSpLocks/>
            </p:cNvCxnSpPr>
            <p:nvPr/>
          </p:nvCxnSpPr>
          <p:spPr>
            <a:xfrm>
              <a:off x="1481138" y="1165763"/>
              <a:ext cx="1221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B89C35B-2436-7C50-04A0-7B97DD40C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6914" y="1268945"/>
              <a:ext cx="350717" cy="3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3033B89-A096-3907-948A-2FE70714E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567" y="1380075"/>
              <a:ext cx="776681" cy="71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355641E-ADC9-8436-99AD-A2A1BF445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569" y="1481138"/>
              <a:ext cx="1202153" cy="19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913CC1F-492A-3B3D-954F-CACA77B2F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641" y="1599150"/>
              <a:ext cx="1023081" cy="61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5322FC3-2C90-0A84-C67C-D619C0120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412" y="1707636"/>
              <a:ext cx="1332836" cy="15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640598B-2455-F04A-08F7-0A891DBEF5B1}"/>
                </a:ext>
              </a:extLst>
            </p:cNvPr>
            <p:cNvSpPr/>
            <p:nvPr/>
          </p:nvSpPr>
          <p:spPr>
            <a:xfrm>
              <a:off x="764661" y="180783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8FB41EE-D9B2-6AEE-2EEF-48AE00A87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25" y="1824666"/>
              <a:ext cx="831723" cy="7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2553D2D-D3C7-7E18-AAD7-314DE80CE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6914" y="1930160"/>
              <a:ext cx="346860" cy="39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BF508CC-0FEE-2885-72DC-0F3EE4D9D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3248" y="2048217"/>
              <a:ext cx="3589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8512F52-3867-3498-9FCA-76071603C6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3248" y="2166274"/>
              <a:ext cx="787527" cy="2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C0CFB72-9840-5DF9-8225-0D7C5673B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57" y="2277702"/>
              <a:ext cx="171642" cy="2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FA8832F-9267-01C0-A058-71B73B222ABF}"/>
                </a:ext>
              </a:extLst>
            </p:cNvPr>
            <p:cNvCxnSpPr>
              <a:cxnSpLocks/>
            </p:cNvCxnSpPr>
            <p:nvPr/>
          </p:nvCxnSpPr>
          <p:spPr>
            <a:xfrm>
              <a:off x="1195670" y="2394542"/>
              <a:ext cx="4150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453131F-40BB-A69F-BF00-DB424C9F83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0645" y="2512599"/>
              <a:ext cx="600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22E7476-7AB2-875F-D456-D3E0728E612A}"/>
                </a:ext>
              </a:extLst>
            </p:cNvPr>
            <p:cNvSpPr/>
            <p:nvPr/>
          </p:nvSpPr>
          <p:spPr>
            <a:xfrm>
              <a:off x="1235764" y="190971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4726764-B991-40E5-DF47-56F2811220DC}"/>
                </a:ext>
              </a:extLst>
            </p:cNvPr>
            <p:cNvSpPr/>
            <p:nvPr/>
          </p:nvSpPr>
          <p:spPr>
            <a:xfrm>
              <a:off x="1944151" y="203021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04109A6-7EBB-A0E4-6DBB-043D6EB2CF5C}"/>
                </a:ext>
              </a:extLst>
            </p:cNvPr>
            <p:cNvSpPr/>
            <p:nvPr/>
          </p:nvSpPr>
          <p:spPr>
            <a:xfrm>
              <a:off x="2375161" y="214827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CD323ED-4BE3-1C29-B9FD-B281777CD340}"/>
                </a:ext>
              </a:extLst>
            </p:cNvPr>
            <p:cNvSpPr/>
            <p:nvPr/>
          </p:nvSpPr>
          <p:spPr>
            <a:xfrm>
              <a:off x="1764699" y="224841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9470D43-91B8-81A8-4C77-5EED1C3D69B1}"/>
                </a:ext>
              </a:extLst>
            </p:cNvPr>
            <p:cNvSpPr/>
            <p:nvPr/>
          </p:nvSpPr>
          <p:spPr>
            <a:xfrm>
              <a:off x="1158095" y="237505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67D9631-59D7-4C2B-7FEF-3880B32B0582}"/>
                </a:ext>
              </a:extLst>
            </p:cNvPr>
            <p:cNvSpPr/>
            <p:nvPr/>
          </p:nvSpPr>
          <p:spPr>
            <a:xfrm>
              <a:off x="992995" y="249459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4470E97-F2B7-DBE5-F99B-1567647049EB}"/>
                </a:ext>
              </a:extLst>
            </p:cNvPr>
            <p:cNvCxnSpPr>
              <a:cxnSpLocks/>
            </p:cNvCxnSpPr>
            <p:nvPr/>
          </p:nvCxnSpPr>
          <p:spPr>
            <a:xfrm>
              <a:off x="1357313" y="2631662"/>
              <a:ext cx="2459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EE70B0-92D9-85A6-91CF-3E756C6E7E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834" y="2741199"/>
              <a:ext cx="1928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28294C7-BBCF-01F6-A78E-29BE79A4D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239" y="2865024"/>
              <a:ext cx="896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99E5104-1AF4-A7B0-280D-7D29D08B8C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1034" y="2960274"/>
              <a:ext cx="896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1E8772B-85E3-1AD3-A191-F9FB46410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2193" y="3060287"/>
              <a:ext cx="645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488C0FC-6893-FB31-20E3-4EBE41A69A16}"/>
                </a:ext>
              </a:extLst>
            </p:cNvPr>
            <p:cNvSpPr/>
            <p:nvPr/>
          </p:nvSpPr>
          <p:spPr>
            <a:xfrm>
              <a:off x="1355404" y="261085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3967296-975C-048E-CA17-25A0EC94F83F}"/>
                </a:ext>
              </a:extLst>
            </p:cNvPr>
            <p:cNvSpPr/>
            <p:nvPr/>
          </p:nvSpPr>
          <p:spPr>
            <a:xfrm>
              <a:off x="1772982" y="272319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A71E1CB-4A27-4D43-D68A-4A3F678FAFCF}"/>
                </a:ext>
              </a:extLst>
            </p:cNvPr>
            <p:cNvSpPr/>
            <p:nvPr/>
          </p:nvSpPr>
          <p:spPr>
            <a:xfrm>
              <a:off x="1688115" y="284397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95AFDCE-1422-09F9-0C43-F9217612AD71}"/>
                </a:ext>
              </a:extLst>
            </p:cNvPr>
            <p:cNvSpPr/>
            <p:nvPr/>
          </p:nvSpPr>
          <p:spPr>
            <a:xfrm>
              <a:off x="1504708" y="293857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4808756-0D9B-C961-E8F6-D1B358B1EC71}"/>
                </a:ext>
              </a:extLst>
            </p:cNvPr>
            <p:cNvSpPr/>
            <p:nvPr/>
          </p:nvSpPr>
          <p:spPr>
            <a:xfrm>
              <a:off x="1522708" y="304233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7F5EBB0-69AF-10B1-3B0C-72E600EA1FBD}"/>
                </a:ext>
              </a:extLst>
            </p:cNvPr>
            <p:cNvSpPr/>
            <p:nvPr/>
          </p:nvSpPr>
          <p:spPr>
            <a:xfrm>
              <a:off x="1574673" y="315544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965AAF7-D0F0-71EF-FE40-0AF75C27F743}"/>
                </a:ext>
              </a:extLst>
            </p:cNvPr>
            <p:cNvSpPr/>
            <p:nvPr/>
          </p:nvSpPr>
          <p:spPr>
            <a:xfrm>
              <a:off x="1611789" y="327669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53CBA9B-9E30-03BD-E84D-11D5C603CF5A}"/>
                </a:ext>
              </a:extLst>
            </p:cNvPr>
            <p:cNvSpPr/>
            <p:nvPr/>
          </p:nvSpPr>
          <p:spPr>
            <a:xfrm>
              <a:off x="1570705" y="339300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2434431-2B0B-BF6D-B713-CEC765F6ED47}"/>
                </a:ext>
              </a:extLst>
            </p:cNvPr>
            <p:cNvSpPr/>
            <p:nvPr/>
          </p:nvSpPr>
          <p:spPr>
            <a:xfrm>
              <a:off x="1611789" y="353794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C283A77-E0CF-1FC3-3F59-8D4E159DCA64}"/>
                </a:ext>
              </a:extLst>
            </p:cNvPr>
            <p:cNvCxnSpPr>
              <a:cxnSpLocks/>
            </p:cNvCxnSpPr>
            <p:nvPr/>
          </p:nvCxnSpPr>
          <p:spPr>
            <a:xfrm>
              <a:off x="1499138" y="3655600"/>
              <a:ext cx="1041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27D127A-6BBD-7961-5796-A23A2C87F16B}"/>
                </a:ext>
              </a:extLst>
            </p:cNvPr>
            <p:cNvCxnSpPr>
              <a:cxnSpLocks/>
            </p:cNvCxnSpPr>
            <p:nvPr/>
          </p:nvCxnSpPr>
          <p:spPr>
            <a:xfrm>
              <a:off x="1364738" y="3755612"/>
              <a:ext cx="2459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24890C4-EE45-93E7-7273-54D48A07B272}"/>
                </a:ext>
              </a:extLst>
            </p:cNvPr>
            <p:cNvCxnSpPr>
              <a:cxnSpLocks/>
            </p:cNvCxnSpPr>
            <p:nvPr/>
          </p:nvCxnSpPr>
          <p:spPr>
            <a:xfrm>
              <a:off x="1253764" y="3860387"/>
              <a:ext cx="3569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083BA6F-9B4E-18B1-7B5C-93B5C8B707E6}"/>
                </a:ext>
              </a:extLst>
            </p:cNvPr>
            <p:cNvCxnSpPr>
              <a:cxnSpLocks/>
            </p:cNvCxnSpPr>
            <p:nvPr/>
          </p:nvCxnSpPr>
          <p:spPr>
            <a:xfrm>
              <a:off x="1361026" y="3965162"/>
              <a:ext cx="2459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E7F2053-8D67-77FB-C048-91AA8612F9F9}"/>
                </a:ext>
              </a:extLst>
            </p:cNvPr>
            <p:cNvCxnSpPr>
              <a:cxnSpLocks/>
            </p:cNvCxnSpPr>
            <p:nvPr/>
          </p:nvCxnSpPr>
          <p:spPr>
            <a:xfrm>
              <a:off x="1478371" y="4060412"/>
              <a:ext cx="1323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7D1A83C-9919-B0A1-4D7F-25575F85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3248" y="4165187"/>
              <a:ext cx="936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ED89149-8AA3-A3CB-47E3-7186395D5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3248" y="4279487"/>
              <a:ext cx="1697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35FD37C-5498-A3E9-8D67-2AD48595F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3248" y="4393787"/>
              <a:ext cx="44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E8CAA7-D9EB-EB0D-4C2D-D191EC4E6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17138" y="4498562"/>
              <a:ext cx="842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CAFF158-4FD5-B250-8455-31A7E184B485}"/>
                </a:ext>
              </a:extLst>
            </p:cNvPr>
            <p:cNvCxnSpPr>
              <a:cxnSpLocks/>
            </p:cNvCxnSpPr>
            <p:nvPr/>
          </p:nvCxnSpPr>
          <p:spPr>
            <a:xfrm>
              <a:off x="1551193" y="4617625"/>
              <a:ext cx="594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FA026C8-DD77-673B-5B88-6442C576676E}"/>
                </a:ext>
              </a:extLst>
            </p:cNvPr>
            <p:cNvSpPr/>
            <p:nvPr/>
          </p:nvSpPr>
          <p:spPr>
            <a:xfrm>
              <a:off x="1473619" y="36393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B4C9F52-01A8-D7EC-714A-AC2D8D5CA2A3}"/>
                </a:ext>
              </a:extLst>
            </p:cNvPr>
            <p:cNvSpPr/>
            <p:nvPr/>
          </p:nvSpPr>
          <p:spPr>
            <a:xfrm>
              <a:off x="1344672" y="37376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83DA9EF-C668-66C9-F873-7041BE1A11FA}"/>
                </a:ext>
              </a:extLst>
            </p:cNvPr>
            <p:cNvSpPr/>
            <p:nvPr/>
          </p:nvSpPr>
          <p:spPr>
            <a:xfrm>
              <a:off x="1235764" y="384238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EE74FC9-EAA2-4A34-5EC7-07185640CE1D}"/>
                </a:ext>
              </a:extLst>
            </p:cNvPr>
            <p:cNvSpPr/>
            <p:nvPr/>
          </p:nvSpPr>
          <p:spPr>
            <a:xfrm>
              <a:off x="1344672" y="394615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C83665C-033E-C729-C66F-513A6A8434B8}"/>
                </a:ext>
              </a:extLst>
            </p:cNvPr>
            <p:cNvSpPr/>
            <p:nvPr/>
          </p:nvSpPr>
          <p:spPr>
            <a:xfrm>
              <a:off x="1469705" y="40424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A19C58F-2819-9CB8-369B-AA2E0A476E7D}"/>
                </a:ext>
              </a:extLst>
            </p:cNvPr>
            <p:cNvSpPr/>
            <p:nvPr/>
          </p:nvSpPr>
          <p:spPr>
            <a:xfrm>
              <a:off x="1674878" y="414413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F3F294F-C7C6-8194-C027-1EC3E1B68604}"/>
                </a:ext>
              </a:extLst>
            </p:cNvPr>
            <p:cNvSpPr/>
            <p:nvPr/>
          </p:nvSpPr>
          <p:spPr>
            <a:xfrm>
              <a:off x="1760744" y="426148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30B0373-D0B7-7274-A055-77A8F168C710}"/>
                </a:ext>
              </a:extLst>
            </p:cNvPr>
            <p:cNvSpPr/>
            <p:nvPr/>
          </p:nvSpPr>
          <p:spPr>
            <a:xfrm>
              <a:off x="1635792" y="437578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0535700-9DF8-0225-2976-28AD5D928702}"/>
                </a:ext>
              </a:extLst>
            </p:cNvPr>
            <p:cNvSpPr/>
            <p:nvPr/>
          </p:nvSpPr>
          <p:spPr>
            <a:xfrm>
              <a:off x="1507062" y="448172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35990090-8557-9C9A-C9E7-0A49234BEBE4}"/>
                </a:ext>
              </a:extLst>
            </p:cNvPr>
            <p:cNvSpPr/>
            <p:nvPr/>
          </p:nvSpPr>
          <p:spPr>
            <a:xfrm>
              <a:off x="1536382" y="459857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C65B43C-8D92-1406-3250-310049483411}"/>
                </a:ext>
              </a:extLst>
            </p:cNvPr>
            <p:cNvSpPr/>
            <p:nvPr/>
          </p:nvSpPr>
          <p:spPr>
            <a:xfrm>
              <a:off x="1607834" y="470002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BC3CE82-CF3E-5F02-B4FB-4B7F9C922924}"/>
                </a:ext>
              </a:extLst>
            </p:cNvPr>
            <p:cNvSpPr/>
            <p:nvPr/>
          </p:nvSpPr>
          <p:spPr>
            <a:xfrm>
              <a:off x="1558708" y="4828225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E658EE4-1118-2462-E0BF-73C217990A74}"/>
                </a:ext>
              </a:extLst>
            </p:cNvPr>
            <p:cNvSpPr/>
            <p:nvPr/>
          </p:nvSpPr>
          <p:spPr>
            <a:xfrm>
              <a:off x="1588462" y="496528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0096612-A85F-2450-DD73-875E86FFE4A7}"/>
                </a:ext>
              </a:extLst>
            </p:cNvPr>
            <p:cNvCxnSpPr>
              <a:stCxn id="7" idx="0"/>
              <a:endCxn id="8" idx="7"/>
            </p:cNvCxnSpPr>
            <p:nvPr/>
          </p:nvCxnSpPr>
          <p:spPr>
            <a:xfrm flipH="1">
              <a:off x="1511866" y="1042703"/>
              <a:ext cx="91382" cy="105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688598F-82FA-795C-FE51-9F22E37B4000}"/>
                </a:ext>
              </a:extLst>
            </p:cNvPr>
            <p:cNvCxnSpPr>
              <a:cxnSpLocks/>
              <a:stCxn id="8" idx="6"/>
              <a:endCxn id="9" idx="6"/>
            </p:cNvCxnSpPr>
            <p:nvPr/>
          </p:nvCxnSpPr>
          <p:spPr>
            <a:xfrm flipH="1">
              <a:off x="1261296" y="1161000"/>
              <a:ext cx="255842" cy="107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B4010BF-D107-A59B-A555-1E0B7C7CAA04}"/>
                </a:ext>
              </a:extLst>
            </p:cNvPr>
            <p:cNvCxnSpPr>
              <a:cxnSpLocks/>
              <a:stCxn id="9" idx="6"/>
              <a:endCxn id="10" idx="7"/>
            </p:cNvCxnSpPr>
            <p:nvPr/>
          </p:nvCxnSpPr>
          <p:spPr>
            <a:xfrm flipH="1">
              <a:off x="842072" y="1268256"/>
              <a:ext cx="419224" cy="990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6EFA887D-414A-EE92-D8BE-D37BF54690B4}"/>
                </a:ext>
              </a:extLst>
            </p:cNvPr>
            <p:cNvCxnSpPr>
              <a:cxnSpLocks/>
              <a:stCxn id="10" idx="2"/>
              <a:endCxn id="11" idx="2"/>
            </p:cNvCxnSpPr>
            <p:nvPr/>
          </p:nvCxnSpPr>
          <p:spPr>
            <a:xfrm flipH="1">
              <a:off x="385763" y="1380075"/>
              <a:ext cx="425581" cy="119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7AF23C1-D9B0-8398-FA8A-A49B8DA84D24}"/>
                </a:ext>
              </a:extLst>
            </p:cNvPr>
            <p:cNvCxnSpPr>
              <a:cxnSpLocks/>
              <a:stCxn id="11" idx="2"/>
              <a:endCxn id="12" idx="1"/>
            </p:cNvCxnSpPr>
            <p:nvPr/>
          </p:nvCxnSpPr>
          <p:spPr>
            <a:xfrm>
              <a:off x="385763" y="1499138"/>
              <a:ext cx="186437" cy="872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AA255624-2B58-958E-3FEB-B9B38D1A61CB}"/>
                </a:ext>
              </a:extLst>
            </p:cNvPr>
            <p:cNvCxnSpPr>
              <a:cxnSpLocks/>
              <a:stCxn id="13" idx="2"/>
              <a:endCxn id="20" idx="2"/>
            </p:cNvCxnSpPr>
            <p:nvPr/>
          </p:nvCxnSpPr>
          <p:spPr>
            <a:xfrm>
              <a:off x="252412" y="1718211"/>
              <a:ext cx="512249" cy="1076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6ED1C41-8859-FAC3-1BE3-CE740A18F73D}"/>
                </a:ext>
              </a:extLst>
            </p:cNvPr>
            <p:cNvCxnSpPr>
              <a:cxnSpLocks/>
              <a:stCxn id="12" idx="2"/>
              <a:endCxn id="13" idx="7"/>
            </p:cNvCxnSpPr>
            <p:nvPr/>
          </p:nvCxnSpPr>
          <p:spPr>
            <a:xfrm flipH="1">
              <a:off x="283140" y="1599150"/>
              <a:ext cx="283788" cy="1063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8E4F1ECF-7BB3-BF0E-F3A5-4B7C10561CB3}"/>
                </a:ext>
              </a:extLst>
            </p:cNvPr>
            <p:cNvCxnSpPr>
              <a:cxnSpLocks/>
              <a:stCxn id="20" idx="5"/>
              <a:endCxn id="28" idx="2"/>
            </p:cNvCxnSpPr>
            <p:nvPr/>
          </p:nvCxnSpPr>
          <p:spPr>
            <a:xfrm>
              <a:off x="795389" y="1838562"/>
              <a:ext cx="440375" cy="891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48466AB-7EE3-B701-31C5-67B5EE9B8597}"/>
                </a:ext>
              </a:extLst>
            </p:cNvPr>
            <p:cNvCxnSpPr>
              <a:cxnSpLocks/>
              <a:stCxn id="28" idx="4"/>
              <a:endCxn id="29" idx="1"/>
            </p:cNvCxnSpPr>
            <p:nvPr/>
          </p:nvCxnSpPr>
          <p:spPr>
            <a:xfrm>
              <a:off x="1253764" y="1945711"/>
              <a:ext cx="695659" cy="897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598B88E7-9AE8-1EF0-B04B-9A2B63FE75EE}"/>
                </a:ext>
              </a:extLst>
            </p:cNvPr>
            <p:cNvCxnSpPr>
              <a:cxnSpLocks/>
              <a:stCxn id="29" idx="6"/>
              <a:endCxn id="30" idx="1"/>
            </p:cNvCxnSpPr>
            <p:nvPr/>
          </p:nvCxnSpPr>
          <p:spPr>
            <a:xfrm>
              <a:off x="1980151" y="2048217"/>
              <a:ext cx="400282" cy="1053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F584170-CA61-E06E-B913-E910A627467B}"/>
                </a:ext>
              </a:extLst>
            </p:cNvPr>
            <p:cNvCxnSpPr>
              <a:cxnSpLocks/>
              <a:stCxn id="30" idx="3"/>
              <a:endCxn id="31" idx="6"/>
            </p:cNvCxnSpPr>
            <p:nvPr/>
          </p:nvCxnSpPr>
          <p:spPr>
            <a:xfrm flipH="1">
              <a:off x="1800699" y="2179002"/>
              <a:ext cx="579734" cy="87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21853A22-E611-746F-EBF6-9BBFF32BADEF}"/>
                </a:ext>
              </a:extLst>
            </p:cNvPr>
            <p:cNvCxnSpPr>
              <a:cxnSpLocks/>
              <a:stCxn id="31" idx="3"/>
              <a:endCxn id="32" idx="2"/>
            </p:cNvCxnSpPr>
            <p:nvPr/>
          </p:nvCxnSpPr>
          <p:spPr>
            <a:xfrm flipH="1">
              <a:off x="1158095" y="2279147"/>
              <a:ext cx="611876" cy="113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2A95A88-8CE4-63DE-1CD4-91D358D23597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 flipH="1">
              <a:off x="1010995" y="2393050"/>
              <a:ext cx="147100" cy="1015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A7E2376-DC82-A58E-727D-62BFAEF7E1C8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>
              <a:off x="1007517" y="2517831"/>
              <a:ext cx="347887" cy="111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DE473E9-212D-3A35-FA34-D6326A39CD1D}"/>
                </a:ext>
              </a:extLst>
            </p:cNvPr>
            <p:cNvCxnSpPr>
              <a:cxnSpLocks/>
              <a:stCxn id="39" idx="2"/>
              <a:endCxn id="40" idx="1"/>
            </p:cNvCxnSpPr>
            <p:nvPr/>
          </p:nvCxnSpPr>
          <p:spPr>
            <a:xfrm>
              <a:off x="1355404" y="2628850"/>
              <a:ext cx="422850" cy="996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D8DAF8E-A6EF-79B9-1215-DD74D0ABD149}"/>
                </a:ext>
              </a:extLst>
            </p:cNvPr>
            <p:cNvCxnSpPr>
              <a:cxnSpLocks/>
              <a:stCxn id="40" idx="6"/>
              <a:endCxn id="41" idx="7"/>
            </p:cNvCxnSpPr>
            <p:nvPr/>
          </p:nvCxnSpPr>
          <p:spPr>
            <a:xfrm flipH="1">
              <a:off x="1718843" y="2741199"/>
              <a:ext cx="90139" cy="1080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3358A27-6A3B-AE97-6E5E-530BE2BACAD6}"/>
                </a:ext>
              </a:extLst>
            </p:cNvPr>
            <p:cNvCxnSpPr>
              <a:cxnSpLocks/>
              <a:stCxn id="7" idx="6"/>
              <a:endCxn id="90" idx="1"/>
            </p:cNvCxnSpPr>
            <p:nvPr/>
          </p:nvCxnSpPr>
          <p:spPr>
            <a:xfrm>
              <a:off x="1621248" y="1060703"/>
              <a:ext cx="1005715" cy="4696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E1706094-6E92-0595-D91A-D7470D0F16BF}"/>
                </a:ext>
              </a:extLst>
            </p:cNvPr>
            <p:cNvCxnSpPr>
              <a:cxnSpLocks/>
              <a:stCxn id="8" idx="1"/>
              <a:endCxn id="91" idx="1"/>
            </p:cNvCxnSpPr>
            <p:nvPr/>
          </p:nvCxnSpPr>
          <p:spPr>
            <a:xfrm>
              <a:off x="1486410" y="1148272"/>
              <a:ext cx="1132013" cy="791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33D70DC7-59D2-2041-14FD-8EA60F18FD9C}"/>
                </a:ext>
              </a:extLst>
            </p:cNvPr>
            <p:cNvCxnSpPr>
              <a:cxnSpLocks/>
              <a:stCxn id="9" idx="3"/>
              <a:endCxn id="92" idx="1"/>
            </p:cNvCxnSpPr>
            <p:nvPr/>
          </p:nvCxnSpPr>
          <p:spPr>
            <a:xfrm>
              <a:off x="1230568" y="1280984"/>
              <a:ext cx="1421745" cy="10417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898878D-6FCC-423D-19AA-BF595734F132}"/>
                    </a:ext>
                  </a:extLst>
                </p:cNvPr>
                <p:cNvSpPr txBox="1"/>
                <p:nvPr/>
              </p:nvSpPr>
              <p:spPr>
                <a:xfrm>
                  <a:off x="2626963" y="1391884"/>
                  <a:ext cx="793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𝐶𝐼𝑅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898878D-6FCC-423D-19AA-BF595734F1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963" y="1391884"/>
                  <a:ext cx="79335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38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2FD828-CF9C-600A-E096-C5EC33F3F5EB}"/>
                    </a:ext>
                  </a:extLst>
                </p:cNvPr>
                <p:cNvSpPr txBox="1"/>
                <p:nvPr/>
              </p:nvSpPr>
              <p:spPr>
                <a:xfrm>
                  <a:off x="2618423" y="1800814"/>
                  <a:ext cx="7933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𝐶𝐼𝑅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2FD828-CF9C-600A-E096-C5EC33F3F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423" y="1800814"/>
                  <a:ext cx="79335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38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37A1E07-D466-737D-1055-A767D54E80D0}"/>
                    </a:ext>
                  </a:extLst>
                </p:cNvPr>
                <p:cNvSpPr txBox="1"/>
                <p:nvPr/>
              </p:nvSpPr>
              <p:spPr>
                <a:xfrm>
                  <a:off x="2652313" y="2184235"/>
                  <a:ext cx="7933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𝐶𝐼𝑅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37A1E07-D466-737D-1055-A767D54E8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313" y="2184235"/>
                  <a:ext cx="79335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38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D8FC77C-FC3D-93AF-56C2-962B7BEB2B9E}"/>
                    </a:ext>
                  </a:extLst>
                </p:cNvPr>
                <p:cNvSpPr txBox="1"/>
                <p:nvPr/>
              </p:nvSpPr>
              <p:spPr>
                <a:xfrm>
                  <a:off x="2617365" y="4750506"/>
                  <a:ext cx="921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𝐶𝐼𝑅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D8FC77C-FC3D-93AF-56C2-962B7BEB2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365" y="4750506"/>
                  <a:ext cx="92159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636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ED0C4C3-A331-8E4B-E933-B1F7A9AD4A04}"/>
                    </a:ext>
                  </a:extLst>
                </p:cNvPr>
                <p:cNvSpPr txBox="1"/>
                <p:nvPr/>
              </p:nvSpPr>
              <p:spPr>
                <a:xfrm>
                  <a:off x="2626963" y="5180814"/>
                  <a:ext cx="921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𝐶𝐼𝑅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ED0C4C3-A331-8E4B-E933-B1F7A9AD4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963" y="5180814"/>
                  <a:ext cx="921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636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F20F80F-02B9-35E4-8B92-EEB2D5FB5D7B}"/>
                </a:ext>
              </a:extLst>
            </p:cNvPr>
            <p:cNvSpPr/>
            <p:nvPr/>
          </p:nvSpPr>
          <p:spPr>
            <a:xfrm>
              <a:off x="2980023" y="2773818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551A2564-A7BF-9DE3-7D61-160BA33D9C10}"/>
                </a:ext>
              </a:extLst>
            </p:cNvPr>
            <p:cNvSpPr/>
            <p:nvPr/>
          </p:nvSpPr>
          <p:spPr>
            <a:xfrm>
              <a:off x="2980023" y="3044442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A3FE31E-9679-2789-164F-A33E497F8652}"/>
                </a:ext>
              </a:extLst>
            </p:cNvPr>
            <p:cNvSpPr/>
            <p:nvPr/>
          </p:nvSpPr>
          <p:spPr>
            <a:xfrm>
              <a:off x="2980023" y="3311671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648A81B-B3BF-432E-1833-6471CF94EFD1}"/>
                </a:ext>
              </a:extLst>
            </p:cNvPr>
            <p:cNvSpPr/>
            <p:nvPr/>
          </p:nvSpPr>
          <p:spPr>
            <a:xfrm>
              <a:off x="2980022" y="3585445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87611BD-0E4B-4B9E-8AA3-99BCCCDB316A}"/>
                </a:ext>
              </a:extLst>
            </p:cNvPr>
            <p:cNvSpPr/>
            <p:nvPr/>
          </p:nvSpPr>
          <p:spPr>
            <a:xfrm>
              <a:off x="2980022" y="3859786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C0E34EA-6E63-D762-8D27-90C32382E833}"/>
                </a:ext>
              </a:extLst>
            </p:cNvPr>
            <p:cNvSpPr/>
            <p:nvPr/>
          </p:nvSpPr>
          <p:spPr>
            <a:xfrm>
              <a:off x="2980022" y="4128632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265201A0-3DA2-749B-B460-13216099285A}"/>
                </a:ext>
              </a:extLst>
            </p:cNvPr>
            <p:cNvSpPr/>
            <p:nvPr/>
          </p:nvSpPr>
          <p:spPr>
            <a:xfrm>
              <a:off x="2980022" y="4399424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3CD8D3A-FFD3-99CF-4719-5BFD688F8D65}"/>
                    </a:ext>
                  </a:extLst>
                </p:cNvPr>
                <p:cNvSpPr txBox="1"/>
                <p:nvPr/>
              </p:nvSpPr>
              <p:spPr>
                <a:xfrm>
                  <a:off x="801155" y="487056"/>
                  <a:ext cx="5507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𝑅𝑒𝑎𝑙</m:t>
                        </m:r>
                      </m:oMath>
                    </m:oMathPara>
                  </a14:m>
                  <a:endParaRPr lang="en-US" altLang="ko-KR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3CD8D3A-FFD3-99CF-4719-5BFD688F8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55" y="487056"/>
                  <a:ext cx="55072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7778" r="-7778"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A432A5-1E3D-BFD5-CE56-A2FB775550B4}"/>
                    </a:ext>
                  </a:extLst>
                </p:cNvPr>
                <p:cNvSpPr txBox="1"/>
                <p:nvPr/>
              </p:nvSpPr>
              <p:spPr>
                <a:xfrm>
                  <a:off x="75318" y="748156"/>
                  <a:ext cx="6371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𝐼𝑚𝑎𝑔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A432A5-1E3D-BFD5-CE56-A2FB775550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18" y="748156"/>
                  <a:ext cx="63716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0577" r="-9615" b="-3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2A3F007-5A7E-058B-12DE-CCA84BFC5DB4}"/>
                </a:ext>
              </a:extLst>
            </p:cNvPr>
            <p:cNvCxnSpPr>
              <a:cxnSpLocks/>
              <a:stCxn id="41" idx="3"/>
              <a:endCxn id="42" idx="7"/>
            </p:cNvCxnSpPr>
            <p:nvPr/>
          </p:nvCxnSpPr>
          <p:spPr>
            <a:xfrm flipH="1">
              <a:off x="1535436" y="2874701"/>
              <a:ext cx="157951" cy="69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F3027FB3-E3DB-D03D-95F8-C30B0E39696C}"/>
                </a:ext>
              </a:extLst>
            </p:cNvPr>
            <p:cNvCxnSpPr>
              <a:cxnSpLocks/>
              <a:stCxn id="42" idx="4"/>
              <a:endCxn id="43" idx="4"/>
            </p:cNvCxnSpPr>
            <p:nvPr/>
          </p:nvCxnSpPr>
          <p:spPr>
            <a:xfrm>
              <a:off x="1522708" y="2974573"/>
              <a:ext cx="18000" cy="1037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D6CF4AB8-92E8-2ED4-957E-312D77015537}"/>
                </a:ext>
              </a:extLst>
            </p:cNvPr>
            <p:cNvCxnSpPr>
              <a:cxnSpLocks/>
              <a:stCxn id="43" idx="1"/>
              <a:endCxn id="44" idx="5"/>
            </p:cNvCxnSpPr>
            <p:nvPr/>
          </p:nvCxnSpPr>
          <p:spPr>
            <a:xfrm>
              <a:off x="1527980" y="3047610"/>
              <a:ext cx="77421" cy="138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D59EF95-084F-8213-D157-4EBCC43BC3A6}"/>
                </a:ext>
              </a:extLst>
            </p:cNvPr>
            <p:cNvCxnSpPr>
              <a:cxnSpLocks/>
              <a:stCxn id="44" idx="1"/>
              <a:endCxn id="45" idx="4"/>
            </p:cNvCxnSpPr>
            <p:nvPr/>
          </p:nvCxnSpPr>
          <p:spPr>
            <a:xfrm>
              <a:off x="1579945" y="3160714"/>
              <a:ext cx="49844" cy="151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95DEE631-2E8F-5A82-6974-7550433F39EE}"/>
                </a:ext>
              </a:extLst>
            </p:cNvPr>
            <p:cNvCxnSpPr>
              <a:cxnSpLocks/>
              <a:stCxn id="45" idx="0"/>
              <a:endCxn id="46" idx="3"/>
            </p:cNvCxnSpPr>
            <p:nvPr/>
          </p:nvCxnSpPr>
          <p:spPr>
            <a:xfrm flipH="1">
              <a:off x="1575977" y="3276699"/>
              <a:ext cx="53812" cy="1470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94CF435E-8462-7FFF-3343-22BC127A514C}"/>
                </a:ext>
              </a:extLst>
            </p:cNvPr>
            <p:cNvCxnSpPr>
              <a:cxnSpLocks/>
              <a:stCxn id="46" idx="1"/>
              <a:endCxn id="47" idx="4"/>
            </p:cNvCxnSpPr>
            <p:nvPr/>
          </p:nvCxnSpPr>
          <p:spPr>
            <a:xfrm>
              <a:off x="1575977" y="3398272"/>
              <a:ext cx="53812" cy="175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0029632E-BB65-9F30-3397-B8E22DF0EE09}"/>
                </a:ext>
              </a:extLst>
            </p:cNvPr>
            <p:cNvCxnSpPr>
              <a:cxnSpLocks/>
              <a:stCxn id="47" idx="7"/>
              <a:endCxn id="58" idx="3"/>
            </p:cNvCxnSpPr>
            <p:nvPr/>
          </p:nvCxnSpPr>
          <p:spPr>
            <a:xfrm flipH="1">
              <a:off x="1478891" y="3543221"/>
              <a:ext cx="163626" cy="126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1819E7C-6279-8BA9-6D6C-4C0A093C0B1D}"/>
                </a:ext>
              </a:extLst>
            </p:cNvPr>
            <p:cNvCxnSpPr>
              <a:cxnSpLocks/>
              <a:stCxn id="58" idx="7"/>
              <a:endCxn id="59" idx="3"/>
            </p:cNvCxnSpPr>
            <p:nvPr/>
          </p:nvCxnSpPr>
          <p:spPr>
            <a:xfrm flipH="1">
              <a:off x="1349944" y="3644584"/>
              <a:ext cx="154403" cy="1237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9B3A057-1183-9C9D-77B8-3967B27B77DE}"/>
                </a:ext>
              </a:extLst>
            </p:cNvPr>
            <p:cNvCxnSpPr>
              <a:cxnSpLocks/>
              <a:stCxn id="59" idx="7"/>
              <a:endCxn id="60" idx="3"/>
            </p:cNvCxnSpPr>
            <p:nvPr/>
          </p:nvCxnSpPr>
          <p:spPr>
            <a:xfrm flipH="1">
              <a:off x="1241036" y="3742884"/>
              <a:ext cx="134364" cy="1302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2A400E5C-73B0-4BE1-5146-98388BFB44D8}"/>
                </a:ext>
              </a:extLst>
            </p:cNvPr>
            <p:cNvCxnSpPr>
              <a:cxnSpLocks/>
              <a:stCxn id="60" idx="2"/>
              <a:endCxn id="61" idx="5"/>
            </p:cNvCxnSpPr>
            <p:nvPr/>
          </p:nvCxnSpPr>
          <p:spPr>
            <a:xfrm>
              <a:off x="1235764" y="3860387"/>
              <a:ext cx="139636" cy="1164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BA92653-1F06-B851-8A41-A69C7C86FE83}"/>
                </a:ext>
              </a:extLst>
            </p:cNvPr>
            <p:cNvCxnSpPr>
              <a:cxnSpLocks/>
              <a:stCxn id="61" idx="1"/>
              <a:endCxn id="62" idx="5"/>
            </p:cNvCxnSpPr>
            <p:nvPr/>
          </p:nvCxnSpPr>
          <p:spPr>
            <a:xfrm>
              <a:off x="1349944" y="3951424"/>
              <a:ext cx="150489" cy="1217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DC6DB717-55A4-5D4C-2E11-8F2419FBF458}"/>
                </a:ext>
              </a:extLst>
            </p:cNvPr>
            <p:cNvCxnSpPr>
              <a:cxnSpLocks/>
              <a:stCxn id="62" idx="2"/>
              <a:endCxn id="63" idx="5"/>
            </p:cNvCxnSpPr>
            <p:nvPr/>
          </p:nvCxnSpPr>
          <p:spPr>
            <a:xfrm>
              <a:off x="1469705" y="4060412"/>
              <a:ext cx="235901" cy="114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17110E26-4C19-E566-F23B-E7F022F683FC}"/>
                </a:ext>
              </a:extLst>
            </p:cNvPr>
            <p:cNvCxnSpPr>
              <a:cxnSpLocks/>
              <a:stCxn id="63" idx="1"/>
              <a:endCxn id="64" idx="5"/>
            </p:cNvCxnSpPr>
            <p:nvPr/>
          </p:nvCxnSpPr>
          <p:spPr>
            <a:xfrm>
              <a:off x="1680150" y="4149410"/>
              <a:ext cx="111322" cy="1427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2AC26B55-CF3A-7CBD-536E-ACBAA0FA337A}"/>
                </a:ext>
              </a:extLst>
            </p:cNvPr>
            <p:cNvCxnSpPr>
              <a:cxnSpLocks/>
              <a:stCxn id="64" idx="7"/>
              <a:endCxn id="65" idx="3"/>
            </p:cNvCxnSpPr>
            <p:nvPr/>
          </p:nvCxnSpPr>
          <p:spPr>
            <a:xfrm flipH="1">
              <a:off x="1641064" y="4266752"/>
              <a:ext cx="150408" cy="139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601691A-61FB-C617-FF73-99F3B3CC2316}"/>
                </a:ext>
              </a:extLst>
            </p:cNvPr>
            <p:cNvCxnSpPr>
              <a:cxnSpLocks/>
              <a:stCxn id="65" idx="7"/>
              <a:endCxn id="66" idx="3"/>
            </p:cNvCxnSpPr>
            <p:nvPr/>
          </p:nvCxnSpPr>
          <p:spPr>
            <a:xfrm flipH="1">
              <a:off x="1512334" y="4381059"/>
              <a:ext cx="154186" cy="131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8F6B3A9C-8BFF-080F-85F6-B185046E8FFA}"/>
                </a:ext>
              </a:extLst>
            </p:cNvPr>
            <p:cNvCxnSpPr>
              <a:cxnSpLocks/>
              <a:stCxn id="66" idx="1"/>
              <a:endCxn id="67" idx="4"/>
            </p:cNvCxnSpPr>
            <p:nvPr/>
          </p:nvCxnSpPr>
          <p:spPr>
            <a:xfrm>
              <a:off x="1512334" y="4486993"/>
              <a:ext cx="42048" cy="1475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2E438DB1-ED9D-3BA0-C1EB-DC997EED0374}"/>
                </a:ext>
              </a:extLst>
            </p:cNvPr>
            <p:cNvCxnSpPr>
              <a:cxnSpLocks/>
              <a:stCxn id="67" idx="1"/>
              <a:endCxn id="68" idx="5"/>
            </p:cNvCxnSpPr>
            <p:nvPr/>
          </p:nvCxnSpPr>
          <p:spPr>
            <a:xfrm>
              <a:off x="1541654" y="4603846"/>
              <a:ext cx="96908" cy="126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9653B73F-B82D-DE5C-A49F-0016A407B706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H="1">
              <a:off x="1576708" y="4707137"/>
              <a:ext cx="51097" cy="1570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946C92DD-12D3-C4C1-DF19-C51BFE2A3E2A}"/>
                </a:ext>
              </a:extLst>
            </p:cNvPr>
            <p:cNvCxnSpPr>
              <a:cxnSpLocks/>
              <a:stCxn id="69" idx="0"/>
              <a:endCxn id="70" idx="5"/>
            </p:cNvCxnSpPr>
            <p:nvPr/>
          </p:nvCxnSpPr>
          <p:spPr>
            <a:xfrm>
              <a:off x="1576708" y="4828225"/>
              <a:ext cx="42482" cy="167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7C9821EC-8D19-2192-68D0-12B7F5715945}"/>
                </a:ext>
              </a:extLst>
            </p:cNvPr>
            <p:cNvCxnSpPr>
              <a:cxnSpLocks/>
              <a:stCxn id="70" idx="1"/>
              <a:endCxn id="94" idx="1"/>
            </p:cNvCxnSpPr>
            <p:nvPr/>
          </p:nvCxnSpPr>
          <p:spPr>
            <a:xfrm>
              <a:off x="1593734" y="4970559"/>
              <a:ext cx="1033229" cy="3487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14BEBD06-47FF-2B39-FE2F-E45827A55EA2}"/>
                </a:ext>
              </a:extLst>
            </p:cNvPr>
            <p:cNvCxnSpPr>
              <a:cxnSpLocks/>
              <a:stCxn id="69" idx="2"/>
              <a:endCxn id="93" idx="1"/>
            </p:cNvCxnSpPr>
            <p:nvPr/>
          </p:nvCxnSpPr>
          <p:spPr>
            <a:xfrm>
              <a:off x="1558708" y="4846225"/>
              <a:ext cx="1058657" cy="427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정육면체 124">
              <a:extLst>
                <a:ext uri="{FF2B5EF4-FFF2-40B4-BE49-F238E27FC236}">
                  <a16:creationId xmlns:a16="http://schemas.microsoft.com/office/drawing/2014/main" id="{9DEB3651-A24E-DC89-43FD-7D6F45379299}"/>
                </a:ext>
              </a:extLst>
            </p:cNvPr>
            <p:cNvSpPr/>
            <p:nvPr/>
          </p:nvSpPr>
          <p:spPr>
            <a:xfrm>
              <a:off x="3570039" y="1341525"/>
              <a:ext cx="754872" cy="3970499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6D912EC7-E1D1-64F3-EE77-67251D310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3116" y="1347686"/>
              <a:ext cx="188718" cy="188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090197EF-3C38-315F-D19C-8247CA745B4C}"/>
                </a:ext>
              </a:extLst>
            </p:cNvPr>
            <p:cNvCxnSpPr>
              <a:cxnSpLocks/>
              <a:stCxn id="125" idx="1"/>
              <a:endCxn id="125" idx="3"/>
            </p:cNvCxnSpPr>
            <p:nvPr/>
          </p:nvCxnSpPr>
          <p:spPr>
            <a:xfrm>
              <a:off x="3853116" y="1530243"/>
              <a:ext cx="0" cy="37817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875AB017-A759-B1F4-64C4-6B4348089688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42" y="1803308"/>
              <a:ext cx="560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893FC9B0-3C0D-213A-5BB4-189F851795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4376" y="1655383"/>
              <a:ext cx="189123" cy="1482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1435A4A-DD9C-D7C6-B10C-2F99B4CF5BB5}"/>
                </a:ext>
              </a:extLst>
            </p:cNvPr>
            <p:cNvSpPr/>
            <p:nvPr/>
          </p:nvSpPr>
          <p:spPr>
            <a:xfrm>
              <a:off x="3630516" y="157014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7428E916-64B3-AC61-EC61-3750BBE1E800}"/>
                </a:ext>
              </a:extLst>
            </p:cNvPr>
            <p:cNvSpPr/>
            <p:nvPr/>
          </p:nvSpPr>
          <p:spPr>
            <a:xfrm>
              <a:off x="4775617" y="137163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2F53B2AD-56D7-2AE2-B931-C198120A0995}"/>
                </a:ext>
              </a:extLst>
            </p:cNvPr>
            <p:cNvSpPr/>
            <p:nvPr/>
          </p:nvSpPr>
          <p:spPr>
            <a:xfrm>
              <a:off x="4775617" y="172879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62ACEA2-C17E-F8D1-6AB4-12FBCFA275E5}"/>
                </a:ext>
              </a:extLst>
            </p:cNvPr>
            <p:cNvSpPr/>
            <p:nvPr/>
          </p:nvSpPr>
          <p:spPr>
            <a:xfrm>
              <a:off x="4783538" y="208151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4340A4A-3EDF-670C-9D2C-2417D6EDDA6E}"/>
                </a:ext>
              </a:extLst>
            </p:cNvPr>
            <p:cNvSpPr/>
            <p:nvPr/>
          </p:nvSpPr>
          <p:spPr>
            <a:xfrm>
              <a:off x="4828978" y="2593446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07B4BF2F-CB80-0D49-45C3-A1E37C24E8BA}"/>
                </a:ext>
              </a:extLst>
            </p:cNvPr>
            <p:cNvSpPr/>
            <p:nvPr/>
          </p:nvSpPr>
          <p:spPr>
            <a:xfrm>
              <a:off x="4828978" y="2862453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8436362-DFB8-FFB7-B053-E1DF5DD5E7DA}"/>
                </a:ext>
              </a:extLst>
            </p:cNvPr>
            <p:cNvSpPr/>
            <p:nvPr/>
          </p:nvSpPr>
          <p:spPr>
            <a:xfrm>
              <a:off x="4828978" y="3133077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C1B89170-13F4-1583-055E-F00738797FEF}"/>
                </a:ext>
              </a:extLst>
            </p:cNvPr>
            <p:cNvSpPr/>
            <p:nvPr/>
          </p:nvSpPr>
          <p:spPr>
            <a:xfrm>
              <a:off x="4828978" y="3400306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61ECCC13-F426-0D94-868A-9F7F0C41C94A}"/>
                </a:ext>
              </a:extLst>
            </p:cNvPr>
            <p:cNvSpPr/>
            <p:nvPr/>
          </p:nvSpPr>
          <p:spPr>
            <a:xfrm>
              <a:off x="4828977" y="3674080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22D2F44-5631-BB13-F7C5-6D900C792B11}"/>
                </a:ext>
              </a:extLst>
            </p:cNvPr>
            <p:cNvSpPr/>
            <p:nvPr/>
          </p:nvSpPr>
          <p:spPr>
            <a:xfrm>
              <a:off x="4828977" y="3948421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658C10F-63EE-B7B5-B780-0BDB1A82BFD3}"/>
                </a:ext>
              </a:extLst>
            </p:cNvPr>
            <p:cNvSpPr/>
            <p:nvPr/>
          </p:nvSpPr>
          <p:spPr>
            <a:xfrm>
              <a:off x="4828977" y="4217267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6EA7246B-2003-96AF-05B9-3D4187F65E8E}"/>
                </a:ext>
              </a:extLst>
            </p:cNvPr>
            <p:cNvSpPr/>
            <p:nvPr/>
          </p:nvSpPr>
          <p:spPr>
            <a:xfrm>
              <a:off x="4828977" y="4488059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22B2A36-8A35-9305-8ABB-8B404ACD45EE}"/>
                </a:ext>
              </a:extLst>
            </p:cNvPr>
            <p:cNvSpPr/>
            <p:nvPr/>
          </p:nvSpPr>
          <p:spPr>
            <a:xfrm>
              <a:off x="4775617" y="479530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38DE028D-5E92-C70F-594D-AFABD6340E86}"/>
                </a:ext>
              </a:extLst>
            </p:cNvPr>
            <p:cNvSpPr/>
            <p:nvPr/>
          </p:nvSpPr>
          <p:spPr>
            <a:xfrm>
              <a:off x="4775617" y="515680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4A800D0D-48A0-66DD-1AAF-70B2B5FBD28A}"/>
                </a:ext>
              </a:extLst>
            </p:cNvPr>
            <p:cNvCxnSpPr>
              <a:cxnSpLocks/>
              <a:endCxn id="131" idx="2"/>
            </p:cNvCxnSpPr>
            <p:nvPr/>
          </p:nvCxnSpPr>
          <p:spPr>
            <a:xfrm flipV="1">
              <a:off x="3818679" y="1461638"/>
              <a:ext cx="956938" cy="1925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359CE104-ED01-7393-8A34-DFFB89E6A46A}"/>
                </a:ext>
              </a:extLst>
            </p:cNvPr>
            <p:cNvCxnSpPr>
              <a:cxnSpLocks/>
            </p:cNvCxnSpPr>
            <p:nvPr/>
          </p:nvCxnSpPr>
          <p:spPr>
            <a:xfrm>
              <a:off x="3576191" y="2079649"/>
              <a:ext cx="560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28DE356D-B1C0-3B42-48A2-72D902004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2825" y="1931724"/>
              <a:ext cx="189123" cy="1482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09CE312D-D6F4-D29C-C520-B06BBBDB01F5}"/>
                </a:ext>
              </a:extLst>
            </p:cNvPr>
            <p:cNvSpPr/>
            <p:nvPr/>
          </p:nvSpPr>
          <p:spPr>
            <a:xfrm>
              <a:off x="3628965" y="184648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DD3C53AE-9079-A7A6-B106-18253BB5AC30}"/>
                </a:ext>
              </a:extLst>
            </p:cNvPr>
            <p:cNvCxnSpPr>
              <a:cxnSpLocks/>
            </p:cNvCxnSpPr>
            <p:nvPr/>
          </p:nvCxnSpPr>
          <p:spPr>
            <a:xfrm>
              <a:off x="3576191" y="2367154"/>
              <a:ext cx="560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D2D85510-3900-3305-0E27-DC20732EC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2825" y="2219229"/>
              <a:ext cx="189123" cy="1482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DFF62B8-E8A0-0847-7A67-29771454E7FA}"/>
                </a:ext>
              </a:extLst>
            </p:cNvPr>
            <p:cNvSpPr/>
            <p:nvPr/>
          </p:nvSpPr>
          <p:spPr>
            <a:xfrm>
              <a:off x="3628965" y="213399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C4A2220-4544-5D1B-0F42-BBD7FD371F66}"/>
                </a:ext>
              </a:extLst>
            </p:cNvPr>
            <p:cNvSpPr/>
            <p:nvPr/>
          </p:nvSpPr>
          <p:spPr>
            <a:xfrm>
              <a:off x="3818680" y="2708745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5FDA42B2-18A8-8173-4A59-A2A34466217A}"/>
                </a:ext>
              </a:extLst>
            </p:cNvPr>
            <p:cNvSpPr/>
            <p:nvPr/>
          </p:nvSpPr>
          <p:spPr>
            <a:xfrm>
              <a:off x="3818680" y="2979369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A7E38AD7-3D1A-BBF6-CC8A-F2FBFCE71E85}"/>
                </a:ext>
              </a:extLst>
            </p:cNvPr>
            <p:cNvSpPr/>
            <p:nvPr/>
          </p:nvSpPr>
          <p:spPr>
            <a:xfrm>
              <a:off x="3818680" y="3246598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8F24B964-F8F1-313D-C25C-FD90D6F75C26}"/>
                </a:ext>
              </a:extLst>
            </p:cNvPr>
            <p:cNvSpPr/>
            <p:nvPr/>
          </p:nvSpPr>
          <p:spPr>
            <a:xfrm>
              <a:off x="3818679" y="3520372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D4310D50-704D-F0CB-1B46-65F3D08EA83E}"/>
                </a:ext>
              </a:extLst>
            </p:cNvPr>
            <p:cNvSpPr/>
            <p:nvPr/>
          </p:nvSpPr>
          <p:spPr>
            <a:xfrm>
              <a:off x="3818679" y="3794713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91C92B34-220F-A035-8CDB-BE27FADFE601}"/>
                </a:ext>
              </a:extLst>
            </p:cNvPr>
            <p:cNvSpPr/>
            <p:nvPr/>
          </p:nvSpPr>
          <p:spPr>
            <a:xfrm>
              <a:off x="3818679" y="4063559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D4A62DF-E58E-6985-5A84-401A0A1F1BDA}"/>
                </a:ext>
              </a:extLst>
            </p:cNvPr>
            <p:cNvSpPr/>
            <p:nvPr/>
          </p:nvSpPr>
          <p:spPr>
            <a:xfrm>
              <a:off x="3818679" y="4334351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1DCFC1AF-8B6D-B158-9BC9-D404F369957D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52" y="4758153"/>
              <a:ext cx="560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E32D7AC9-53F0-EE22-0577-DC72C638E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8486" y="4610228"/>
              <a:ext cx="189123" cy="1482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66F8E75B-9FB5-B5C1-1D2C-0F88D9C11F4A}"/>
                </a:ext>
              </a:extLst>
            </p:cNvPr>
            <p:cNvCxnSpPr>
              <a:cxnSpLocks/>
            </p:cNvCxnSpPr>
            <p:nvPr/>
          </p:nvCxnSpPr>
          <p:spPr>
            <a:xfrm>
              <a:off x="3570301" y="5034494"/>
              <a:ext cx="560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AFD0F525-72FE-0A5E-F02A-E687D2DE4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6935" y="4886569"/>
              <a:ext cx="189123" cy="1482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F07D63B8-457C-1D86-9D97-0D581CDB8D98}"/>
                </a:ext>
              </a:extLst>
            </p:cNvPr>
            <p:cNvSpPr/>
            <p:nvPr/>
          </p:nvSpPr>
          <p:spPr>
            <a:xfrm>
              <a:off x="3623075" y="480133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92E3FE0B-2000-02AE-D107-814B2CADB561}"/>
                </a:ext>
              </a:extLst>
            </p:cNvPr>
            <p:cNvSpPr/>
            <p:nvPr/>
          </p:nvSpPr>
          <p:spPr>
            <a:xfrm>
              <a:off x="3623075" y="508883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5E2DCB6A-C529-35B7-CC5C-7803F31DDC4E}"/>
                </a:ext>
              </a:extLst>
            </p:cNvPr>
            <p:cNvCxnSpPr>
              <a:cxnSpLocks/>
              <a:stCxn id="216" idx="6"/>
              <a:endCxn id="131" idx="2"/>
            </p:cNvCxnSpPr>
            <p:nvPr/>
          </p:nvCxnSpPr>
          <p:spPr>
            <a:xfrm flipV="1">
              <a:off x="4083885" y="1461638"/>
              <a:ext cx="691732" cy="202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1B1F7F93-EB35-213C-FA13-0940C8FE11CD}"/>
                </a:ext>
              </a:extLst>
            </p:cNvPr>
            <p:cNvCxnSpPr>
              <a:cxnSpLocks/>
              <a:stCxn id="147" idx="6"/>
              <a:endCxn id="132" idx="2"/>
            </p:cNvCxnSpPr>
            <p:nvPr/>
          </p:nvCxnSpPr>
          <p:spPr>
            <a:xfrm flipV="1">
              <a:off x="3808965" y="1818793"/>
              <a:ext cx="966652" cy="1176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573FA59D-932B-3EF3-667B-A663043F9548}"/>
                </a:ext>
              </a:extLst>
            </p:cNvPr>
            <p:cNvCxnSpPr>
              <a:cxnSpLocks/>
              <a:stCxn id="215" idx="6"/>
              <a:endCxn id="132" idx="2"/>
            </p:cNvCxnSpPr>
            <p:nvPr/>
          </p:nvCxnSpPr>
          <p:spPr>
            <a:xfrm flipV="1">
              <a:off x="4083123" y="1818793"/>
              <a:ext cx="692494" cy="1176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24D1E396-4825-D3FE-30D1-C5C68E772B08}"/>
                </a:ext>
              </a:extLst>
            </p:cNvPr>
            <p:cNvCxnSpPr>
              <a:cxnSpLocks/>
              <a:endCxn id="132" idx="2"/>
            </p:cNvCxnSpPr>
            <p:nvPr/>
          </p:nvCxnSpPr>
          <p:spPr>
            <a:xfrm>
              <a:off x="3817398" y="1664446"/>
              <a:ext cx="958219" cy="1543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8E9B557E-1923-90E8-CFF8-C47622AE50C4}"/>
                </a:ext>
              </a:extLst>
            </p:cNvPr>
            <p:cNvCxnSpPr>
              <a:cxnSpLocks/>
              <a:stCxn id="216" idx="6"/>
              <a:endCxn id="132" idx="2"/>
            </p:cNvCxnSpPr>
            <p:nvPr/>
          </p:nvCxnSpPr>
          <p:spPr>
            <a:xfrm>
              <a:off x="4083885" y="1664508"/>
              <a:ext cx="691732" cy="1542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7AF7AF86-911A-9520-1D68-2A04FA2B5A5E}"/>
                </a:ext>
              </a:extLst>
            </p:cNvPr>
            <p:cNvCxnSpPr>
              <a:cxnSpLocks/>
              <a:endCxn id="133" idx="2"/>
            </p:cNvCxnSpPr>
            <p:nvPr/>
          </p:nvCxnSpPr>
          <p:spPr>
            <a:xfrm>
              <a:off x="3817398" y="1656517"/>
              <a:ext cx="966140" cy="514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DE4B7543-F5A1-964C-B9F2-3AC2C225BE29}"/>
                </a:ext>
              </a:extLst>
            </p:cNvPr>
            <p:cNvCxnSpPr>
              <a:cxnSpLocks/>
              <a:endCxn id="133" idx="2"/>
            </p:cNvCxnSpPr>
            <p:nvPr/>
          </p:nvCxnSpPr>
          <p:spPr>
            <a:xfrm>
              <a:off x="4091780" y="1669679"/>
              <a:ext cx="691758" cy="501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F3D09A11-FAFB-19DF-95AD-CD47606A1F3E}"/>
                </a:ext>
              </a:extLst>
            </p:cNvPr>
            <p:cNvCxnSpPr>
              <a:cxnSpLocks/>
              <a:stCxn id="130" idx="6"/>
              <a:endCxn id="142" idx="2"/>
            </p:cNvCxnSpPr>
            <p:nvPr/>
          </p:nvCxnSpPr>
          <p:spPr>
            <a:xfrm>
              <a:off x="3810516" y="1660146"/>
              <a:ext cx="965101" cy="32251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94DA0812-6AE7-A136-789E-E4FD7AA5DE56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>
              <a:off x="3815847" y="1653673"/>
              <a:ext cx="959770" cy="3593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E3E28CF1-775A-0C27-C59E-A0B0B5F59A2F}"/>
                </a:ext>
              </a:extLst>
            </p:cNvPr>
            <p:cNvCxnSpPr>
              <a:cxnSpLocks/>
              <a:endCxn id="142" idx="2"/>
            </p:cNvCxnSpPr>
            <p:nvPr/>
          </p:nvCxnSpPr>
          <p:spPr>
            <a:xfrm>
              <a:off x="4091044" y="1666929"/>
              <a:ext cx="684573" cy="32183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3CF37736-ECA0-E1AB-5FD3-0FA9BCDBF5BC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>
              <a:off x="4091044" y="1671751"/>
              <a:ext cx="684573" cy="3575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F98821D0-09E3-C081-F250-A25E1664399D}"/>
                </a:ext>
              </a:extLst>
            </p:cNvPr>
            <p:cNvCxnSpPr>
              <a:cxnSpLocks/>
              <a:stCxn id="147" idx="6"/>
              <a:endCxn id="131" idx="2"/>
            </p:cNvCxnSpPr>
            <p:nvPr/>
          </p:nvCxnSpPr>
          <p:spPr>
            <a:xfrm flipV="1">
              <a:off x="3808965" y="1461638"/>
              <a:ext cx="966652" cy="474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B7162E19-D13A-7701-C48C-4D911CD8A66D}"/>
                </a:ext>
              </a:extLst>
            </p:cNvPr>
            <p:cNvCxnSpPr>
              <a:cxnSpLocks/>
              <a:endCxn id="133" idx="2"/>
            </p:cNvCxnSpPr>
            <p:nvPr/>
          </p:nvCxnSpPr>
          <p:spPr>
            <a:xfrm>
              <a:off x="3815847" y="1925483"/>
              <a:ext cx="967691" cy="2460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97AC555B-86B6-2701-EBE3-4B74920D3718}"/>
                </a:ext>
              </a:extLst>
            </p:cNvPr>
            <p:cNvCxnSpPr>
              <a:cxnSpLocks/>
              <a:stCxn id="215" idx="6"/>
              <a:endCxn id="133" idx="2"/>
            </p:cNvCxnSpPr>
            <p:nvPr/>
          </p:nvCxnSpPr>
          <p:spPr>
            <a:xfrm>
              <a:off x="4083123" y="1936487"/>
              <a:ext cx="700415" cy="235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8F232543-5EC5-6F6E-FC64-DFB285C4711C}"/>
                </a:ext>
              </a:extLst>
            </p:cNvPr>
            <p:cNvCxnSpPr>
              <a:cxnSpLocks/>
              <a:endCxn id="142" idx="2"/>
            </p:cNvCxnSpPr>
            <p:nvPr/>
          </p:nvCxnSpPr>
          <p:spPr>
            <a:xfrm>
              <a:off x="3815847" y="1928574"/>
              <a:ext cx="959770" cy="29567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73D9DD42-6DAF-AABC-7715-867F022BD96D}"/>
                </a:ext>
              </a:extLst>
            </p:cNvPr>
            <p:cNvCxnSpPr>
              <a:cxnSpLocks/>
              <a:endCxn id="142" idx="2"/>
            </p:cNvCxnSpPr>
            <p:nvPr/>
          </p:nvCxnSpPr>
          <p:spPr>
            <a:xfrm>
              <a:off x="4091044" y="1940694"/>
              <a:ext cx="684573" cy="29446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5AB7970D-A551-A56D-E183-3D9A3DE2C7E1}"/>
                </a:ext>
              </a:extLst>
            </p:cNvPr>
            <p:cNvCxnSpPr>
              <a:cxnSpLocks/>
              <a:stCxn id="147" idx="6"/>
              <a:endCxn id="143" idx="2"/>
            </p:cNvCxnSpPr>
            <p:nvPr/>
          </p:nvCxnSpPr>
          <p:spPr>
            <a:xfrm>
              <a:off x="3808965" y="1936487"/>
              <a:ext cx="966652" cy="33103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F58EC8CE-1A1F-1388-4FDF-B63891A67156}"/>
                </a:ext>
              </a:extLst>
            </p:cNvPr>
            <p:cNvCxnSpPr>
              <a:cxnSpLocks/>
              <a:stCxn id="215" idx="6"/>
              <a:endCxn id="143" idx="2"/>
            </p:cNvCxnSpPr>
            <p:nvPr/>
          </p:nvCxnSpPr>
          <p:spPr>
            <a:xfrm>
              <a:off x="4083123" y="1936487"/>
              <a:ext cx="692494" cy="33103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D967F6B5-F3BD-1046-D130-AAF18C3FA141}"/>
                </a:ext>
              </a:extLst>
            </p:cNvPr>
            <p:cNvCxnSpPr>
              <a:cxnSpLocks/>
              <a:stCxn id="150" idx="6"/>
              <a:endCxn id="131" idx="2"/>
            </p:cNvCxnSpPr>
            <p:nvPr/>
          </p:nvCxnSpPr>
          <p:spPr>
            <a:xfrm flipV="1">
              <a:off x="3808965" y="1461638"/>
              <a:ext cx="966652" cy="7623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3F183FDE-0AC9-F7EF-462E-AE673CC4814B}"/>
                </a:ext>
              </a:extLst>
            </p:cNvPr>
            <p:cNvCxnSpPr>
              <a:cxnSpLocks/>
              <a:stCxn id="214" idx="6"/>
              <a:endCxn id="131" idx="2"/>
            </p:cNvCxnSpPr>
            <p:nvPr/>
          </p:nvCxnSpPr>
          <p:spPr>
            <a:xfrm flipV="1">
              <a:off x="4083123" y="1461638"/>
              <a:ext cx="692494" cy="7623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B3438447-E648-CD6B-6A0B-23A6F3DCBD94}"/>
                </a:ext>
              </a:extLst>
            </p:cNvPr>
            <p:cNvCxnSpPr>
              <a:cxnSpLocks/>
              <a:stCxn id="150" idx="6"/>
              <a:endCxn id="132" idx="2"/>
            </p:cNvCxnSpPr>
            <p:nvPr/>
          </p:nvCxnSpPr>
          <p:spPr>
            <a:xfrm flipV="1">
              <a:off x="3808965" y="1818793"/>
              <a:ext cx="966652" cy="4051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1060A956-6118-F37A-3FDE-18661F21662D}"/>
                </a:ext>
              </a:extLst>
            </p:cNvPr>
            <p:cNvCxnSpPr>
              <a:cxnSpLocks/>
              <a:stCxn id="214" idx="6"/>
              <a:endCxn id="132" idx="2"/>
            </p:cNvCxnSpPr>
            <p:nvPr/>
          </p:nvCxnSpPr>
          <p:spPr>
            <a:xfrm flipV="1">
              <a:off x="4083123" y="1818793"/>
              <a:ext cx="692494" cy="4051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3A604290-C38B-5A11-F679-8F5B7A054416}"/>
                </a:ext>
              </a:extLst>
            </p:cNvPr>
            <p:cNvCxnSpPr>
              <a:cxnSpLocks/>
              <a:endCxn id="133" idx="2"/>
            </p:cNvCxnSpPr>
            <p:nvPr/>
          </p:nvCxnSpPr>
          <p:spPr>
            <a:xfrm flipV="1">
              <a:off x="3815847" y="2171511"/>
              <a:ext cx="967691" cy="447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1A9C9F29-100A-EA81-D930-0B302D56E457}"/>
                </a:ext>
              </a:extLst>
            </p:cNvPr>
            <p:cNvCxnSpPr>
              <a:cxnSpLocks/>
              <a:stCxn id="214" idx="6"/>
              <a:endCxn id="133" idx="2"/>
            </p:cNvCxnSpPr>
            <p:nvPr/>
          </p:nvCxnSpPr>
          <p:spPr>
            <a:xfrm flipV="1">
              <a:off x="4083123" y="2171511"/>
              <a:ext cx="700415" cy="5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EE76BF07-A220-4530-6514-156467557D34}"/>
                </a:ext>
              </a:extLst>
            </p:cNvPr>
            <p:cNvCxnSpPr>
              <a:cxnSpLocks/>
              <a:stCxn id="150" idx="6"/>
              <a:endCxn id="142" idx="2"/>
            </p:cNvCxnSpPr>
            <p:nvPr/>
          </p:nvCxnSpPr>
          <p:spPr>
            <a:xfrm>
              <a:off x="3808965" y="2223992"/>
              <a:ext cx="966652" cy="26613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1BD2BC60-D3F0-E56B-403D-D302DE8AB6D1}"/>
                </a:ext>
              </a:extLst>
            </p:cNvPr>
            <p:cNvCxnSpPr>
              <a:cxnSpLocks/>
              <a:endCxn id="142" idx="2"/>
            </p:cNvCxnSpPr>
            <p:nvPr/>
          </p:nvCxnSpPr>
          <p:spPr>
            <a:xfrm>
              <a:off x="4091044" y="2212009"/>
              <a:ext cx="684573" cy="26732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322CE2BE-7058-5A50-5B24-16FF67BAA89F}"/>
                </a:ext>
              </a:extLst>
            </p:cNvPr>
            <p:cNvCxnSpPr>
              <a:cxnSpLocks/>
              <a:stCxn id="150" idx="6"/>
              <a:endCxn id="143" idx="2"/>
            </p:cNvCxnSpPr>
            <p:nvPr/>
          </p:nvCxnSpPr>
          <p:spPr>
            <a:xfrm>
              <a:off x="3808965" y="2223992"/>
              <a:ext cx="966652" cy="30228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F5C73F0E-47E4-4E4A-1A1D-330A018007E2}"/>
                </a:ext>
              </a:extLst>
            </p:cNvPr>
            <p:cNvCxnSpPr>
              <a:cxnSpLocks/>
              <a:stCxn id="214" idx="6"/>
              <a:endCxn id="143" idx="2"/>
            </p:cNvCxnSpPr>
            <p:nvPr/>
          </p:nvCxnSpPr>
          <p:spPr>
            <a:xfrm>
              <a:off x="4083123" y="2223992"/>
              <a:ext cx="692494" cy="30228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A416F6B2-7B50-1889-7E5A-66FD26233EC3}"/>
                </a:ext>
              </a:extLst>
            </p:cNvPr>
            <p:cNvCxnSpPr>
              <a:cxnSpLocks/>
              <a:stCxn id="162" idx="6"/>
              <a:endCxn id="131" idx="2"/>
            </p:cNvCxnSpPr>
            <p:nvPr/>
          </p:nvCxnSpPr>
          <p:spPr>
            <a:xfrm flipV="1">
              <a:off x="3803075" y="1461638"/>
              <a:ext cx="972542" cy="34296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D207E236-28F4-1736-2B4D-42163D242170}"/>
                </a:ext>
              </a:extLst>
            </p:cNvPr>
            <p:cNvCxnSpPr>
              <a:cxnSpLocks/>
              <a:stCxn id="211" idx="6"/>
            </p:cNvCxnSpPr>
            <p:nvPr/>
          </p:nvCxnSpPr>
          <p:spPr>
            <a:xfrm flipV="1">
              <a:off x="4077233" y="1496961"/>
              <a:ext cx="676668" cy="33943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E89EAD7E-17E7-9D74-44A6-166DD3DE8006}"/>
                </a:ext>
              </a:extLst>
            </p:cNvPr>
            <p:cNvCxnSpPr>
              <a:cxnSpLocks/>
              <a:stCxn id="162" idx="6"/>
              <a:endCxn id="132" idx="2"/>
            </p:cNvCxnSpPr>
            <p:nvPr/>
          </p:nvCxnSpPr>
          <p:spPr>
            <a:xfrm flipV="1">
              <a:off x="3803075" y="1818793"/>
              <a:ext cx="972542" cy="30725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43B8517E-B7C2-638E-F26C-68299F60F86F}"/>
                </a:ext>
              </a:extLst>
            </p:cNvPr>
            <p:cNvCxnSpPr>
              <a:cxnSpLocks/>
              <a:endCxn id="132" idx="2"/>
            </p:cNvCxnSpPr>
            <p:nvPr/>
          </p:nvCxnSpPr>
          <p:spPr>
            <a:xfrm flipV="1">
              <a:off x="4083885" y="1818793"/>
              <a:ext cx="691732" cy="3079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BC92A401-7D0F-6E88-AED2-33DD96F98D39}"/>
                </a:ext>
              </a:extLst>
            </p:cNvPr>
            <p:cNvCxnSpPr>
              <a:cxnSpLocks/>
              <a:stCxn id="162" idx="6"/>
              <a:endCxn id="133" idx="2"/>
            </p:cNvCxnSpPr>
            <p:nvPr/>
          </p:nvCxnSpPr>
          <p:spPr>
            <a:xfrm flipV="1">
              <a:off x="3803075" y="2171511"/>
              <a:ext cx="980463" cy="27198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7804752B-1099-827E-B019-EC2A8FFEA91F}"/>
                </a:ext>
              </a:extLst>
            </p:cNvPr>
            <p:cNvCxnSpPr>
              <a:cxnSpLocks/>
              <a:stCxn id="162" idx="6"/>
              <a:endCxn id="142" idx="2"/>
            </p:cNvCxnSpPr>
            <p:nvPr/>
          </p:nvCxnSpPr>
          <p:spPr>
            <a:xfrm flipV="1">
              <a:off x="3803075" y="4885308"/>
              <a:ext cx="972542" cy="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9A8A430A-C1A2-46FF-5230-3C4A4949BC1C}"/>
                </a:ext>
              </a:extLst>
            </p:cNvPr>
            <p:cNvCxnSpPr>
              <a:cxnSpLocks/>
              <a:stCxn id="211" idx="6"/>
              <a:endCxn id="133" idx="2"/>
            </p:cNvCxnSpPr>
            <p:nvPr/>
          </p:nvCxnSpPr>
          <p:spPr>
            <a:xfrm flipV="1">
              <a:off x="4077233" y="2171511"/>
              <a:ext cx="706305" cy="27198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3CD1BCE5-EA72-6A5C-5205-87B9B413E55D}"/>
                </a:ext>
              </a:extLst>
            </p:cNvPr>
            <p:cNvCxnSpPr>
              <a:cxnSpLocks/>
              <a:stCxn id="211" idx="6"/>
              <a:endCxn id="142" idx="2"/>
            </p:cNvCxnSpPr>
            <p:nvPr/>
          </p:nvCxnSpPr>
          <p:spPr>
            <a:xfrm flipV="1">
              <a:off x="4077233" y="4885308"/>
              <a:ext cx="698384" cy="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8B1D277E-F120-0FE3-A4D3-FC3ADA68E1ED}"/>
                </a:ext>
              </a:extLst>
            </p:cNvPr>
            <p:cNvCxnSpPr>
              <a:cxnSpLocks/>
              <a:stCxn id="162" idx="6"/>
              <a:endCxn id="143" idx="2"/>
            </p:cNvCxnSpPr>
            <p:nvPr/>
          </p:nvCxnSpPr>
          <p:spPr>
            <a:xfrm>
              <a:off x="3803075" y="4891332"/>
              <a:ext cx="972542" cy="3554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09FC103F-EEFC-C5E9-0E79-6693FBD23CA6}"/>
                </a:ext>
              </a:extLst>
            </p:cNvPr>
            <p:cNvCxnSpPr>
              <a:cxnSpLocks/>
              <a:stCxn id="211" idx="6"/>
              <a:endCxn id="143" idx="2"/>
            </p:cNvCxnSpPr>
            <p:nvPr/>
          </p:nvCxnSpPr>
          <p:spPr>
            <a:xfrm>
              <a:off x="4077233" y="4891332"/>
              <a:ext cx="698384" cy="3554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A5CA38AE-C895-9D8A-3A4E-4AAE775586B8}"/>
                </a:ext>
              </a:extLst>
            </p:cNvPr>
            <p:cNvCxnSpPr>
              <a:cxnSpLocks/>
              <a:stCxn id="163" idx="6"/>
            </p:cNvCxnSpPr>
            <p:nvPr/>
          </p:nvCxnSpPr>
          <p:spPr>
            <a:xfrm flipV="1">
              <a:off x="3803075" y="1476982"/>
              <a:ext cx="950826" cy="37018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36AC9EEF-AAAF-DDE4-D5BC-728F6A18FAD2}"/>
                </a:ext>
              </a:extLst>
            </p:cNvPr>
            <p:cNvCxnSpPr>
              <a:cxnSpLocks/>
              <a:endCxn id="131" idx="2"/>
            </p:cNvCxnSpPr>
            <p:nvPr/>
          </p:nvCxnSpPr>
          <p:spPr>
            <a:xfrm flipV="1">
              <a:off x="4083885" y="1461638"/>
              <a:ext cx="691732" cy="3718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277C8BD0-C4FF-D75E-1EDB-6A823B1BB720}"/>
                </a:ext>
              </a:extLst>
            </p:cNvPr>
            <p:cNvCxnSpPr>
              <a:cxnSpLocks/>
              <a:stCxn id="163" idx="6"/>
              <a:endCxn id="132" idx="2"/>
            </p:cNvCxnSpPr>
            <p:nvPr/>
          </p:nvCxnSpPr>
          <p:spPr>
            <a:xfrm flipV="1">
              <a:off x="3803075" y="1818793"/>
              <a:ext cx="972542" cy="3360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5B264B79-38D9-C50E-9B72-7FA5F8EAB159}"/>
                </a:ext>
              </a:extLst>
            </p:cNvPr>
            <p:cNvCxnSpPr>
              <a:cxnSpLocks/>
              <a:stCxn id="213" idx="6"/>
              <a:endCxn id="132" idx="2"/>
            </p:cNvCxnSpPr>
            <p:nvPr/>
          </p:nvCxnSpPr>
          <p:spPr>
            <a:xfrm flipV="1">
              <a:off x="4077233" y="1818793"/>
              <a:ext cx="698384" cy="3360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96489D6F-3DFF-1951-613A-0001C94AB089}"/>
                </a:ext>
              </a:extLst>
            </p:cNvPr>
            <p:cNvCxnSpPr>
              <a:cxnSpLocks/>
              <a:stCxn id="163" idx="6"/>
              <a:endCxn id="133" idx="2"/>
            </p:cNvCxnSpPr>
            <p:nvPr/>
          </p:nvCxnSpPr>
          <p:spPr>
            <a:xfrm flipV="1">
              <a:off x="3803075" y="2171511"/>
              <a:ext cx="980463" cy="30073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D7C27A00-E8F0-22EA-A892-77011F8F999F}"/>
                </a:ext>
              </a:extLst>
            </p:cNvPr>
            <p:cNvCxnSpPr>
              <a:cxnSpLocks/>
              <a:endCxn id="133" idx="2"/>
            </p:cNvCxnSpPr>
            <p:nvPr/>
          </p:nvCxnSpPr>
          <p:spPr>
            <a:xfrm flipV="1">
              <a:off x="4091044" y="2171511"/>
              <a:ext cx="692494" cy="30124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5C8D879F-C5C2-FC09-61C4-64C162306F38}"/>
                </a:ext>
              </a:extLst>
            </p:cNvPr>
            <p:cNvCxnSpPr>
              <a:cxnSpLocks/>
              <a:stCxn id="163" idx="6"/>
              <a:endCxn id="142" idx="2"/>
            </p:cNvCxnSpPr>
            <p:nvPr/>
          </p:nvCxnSpPr>
          <p:spPr>
            <a:xfrm flipV="1">
              <a:off x="3803075" y="4885308"/>
              <a:ext cx="972542" cy="2935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EC6B8C75-ED50-7D14-6293-CAE98AE77DDB}"/>
                </a:ext>
              </a:extLst>
            </p:cNvPr>
            <p:cNvCxnSpPr>
              <a:cxnSpLocks/>
              <a:stCxn id="213" idx="6"/>
              <a:endCxn id="142" idx="2"/>
            </p:cNvCxnSpPr>
            <p:nvPr/>
          </p:nvCxnSpPr>
          <p:spPr>
            <a:xfrm flipV="1">
              <a:off x="4077233" y="4885308"/>
              <a:ext cx="698384" cy="2935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CE77BC4E-BEA9-94FF-E916-F73565A15270}"/>
                </a:ext>
              </a:extLst>
            </p:cNvPr>
            <p:cNvCxnSpPr>
              <a:cxnSpLocks/>
              <a:stCxn id="213" idx="6"/>
            </p:cNvCxnSpPr>
            <p:nvPr/>
          </p:nvCxnSpPr>
          <p:spPr>
            <a:xfrm>
              <a:off x="4077233" y="5178837"/>
              <a:ext cx="676668" cy="622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0BC035DF-7FFB-C61B-D6E3-681FF999C7C8}"/>
                </a:ext>
              </a:extLst>
            </p:cNvPr>
            <p:cNvSpPr/>
            <p:nvPr/>
          </p:nvSpPr>
          <p:spPr>
            <a:xfrm>
              <a:off x="3897233" y="480133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8F6BC5BF-5EFE-FD3C-2A25-7BD5B61D9D84}"/>
                </a:ext>
              </a:extLst>
            </p:cNvPr>
            <p:cNvCxnSpPr>
              <a:cxnSpLocks/>
            </p:cNvCxnSpPr>
            <p:nvPr/>
          </p:nvCxnSpPr>
          <p:spPr>
            <a:xfrm>
              <a:off x="3815847" y="5178837"/>
              <a:ext cx="938054" cy="691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65E16B84-0A99-C855-26B1-20A2FA110B25}"/>
                </a:ext>
              </a:extLst>
            </p:cNvPr>
            <p:cNvSpPr/>
            <p:nvPr/>
          </p:nvSpPr>
          <p:spPr>
            <a:xfrm>
              <a:off x="3897233" y="508883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F9BC450F-58B7-D321-EE00-EBBAB70AAB01}"/>
                </a:ext>
              </a:extLst>
            </p:cNvPr>
            <p:cNvSpPr/>
            <p:nvPr/>
          </p:nvSpPr>
          <p:spPr>
            <a:xfrm>
              <a:off x="3903123" y="213399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4E676B63-297C-24DE-59F6-08369223A6D7}"/>
                </a:ext>
              </a:extLst>
            </p:cNvPr>
            <p:cNvSpPr/>
            <p:nvPr/>
          </p:nvSpPr>
          <p:spPr>
            <a:xfrm>
              <a:off x="3903123" y="184648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04DE7F44-40E3-7340-19B3-89B4B1FAD0A7}"/>
                </a:ext>
              </a:extLst>
            </p:cNvPr>
            <p:cNvSpPr/>
            <p:nvPr/>
          </p:nvSpPr>
          <p:spPr>
            <a:xfrm>
              <a:off x="3903885" y="157450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D755C343-3662-15F5-B708-8FF6FFC4D32A}"/>
                </a:ext>
              </a:extLst>
            </p:cNvPr>
            <p:cNvSpPr/>
            <p:nvPr/>
          </p:nvSpPr>
          <p:spPr>
            <a:xfrm>
              <a:off x="5923478" y="155163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731476CE-C6EB-5811-2EB2-43025821A987}"/>
                </a:ext>
              </a:extLst>
            </p:cNvPr>
            <p:cNvSpPr/>
            <p:nvPr/>
          </p:nvSpPr>
          <p:spPr>
            <a:xfrm>
              <a:off x="5923478" y="190879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52CAF12F-FF0D-DAB0-4DC0-30A863CE978B}"/>
                </a:ext>
              </a:extLst>
            </p:cNvPr>
            <p:cNvSpPr/>
            <p:nvPr/>
          </p:nvSpPr>
          <p:spPr>
            <a:xfrm>
              <a:off x="5931399" y="226151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9EA9CA6A-2BC3-16BB-9B8A-7365C52E2C47}"/>
                </a:ext>
              </a:extLst>
            </p:cNvPr>
            <p:cNvSpPr/>
            <p:nvPr/>
          </p:nvSpPr>
          <p:spPr>
            <a:xfrm>
              <a:off x="5976839" y="2773446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2B45051F-4D47-F8A3-0D7A-43F58D7FFC07}"/>
                </a:ext>
              </a:extLst>
            </p:cNvPr>
            <p:cNvSpPr/>
            <p:nvPr/>
          </p:nvSpPr>
          <p:spPr>
            <a:xfrm>
              <a:off x="5976839" y="3042453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BBE93B43-B963-F081-7C94-8ABA36FA7633}"/>
                </a:ext>
              </a:extLst>
            </p:cNvPr>
            <p:cNvSpPr/>
            <p:nvPr/>
          </p:nvSpPr>
          <p:spPr>
            <a:xfrm>
              <a:off x="5976839" y="3313077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FBF88AE2-7683-F5C1-1BB7-11F6A4297D39}"/>
                </a:ext>
              </a:extLst>
            </p:cNvPr>
            <p:cNvSpPr/>
            <p:nvPr/>
          </p:nvSpPr>
          <p:spPr>
            <a:xfrm>
              <a:off x="5976839" y="3580306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7912F35D-FD11-D268-E979-F1276CDF7738}"/>
                </a:ext>
              </a:extLst>
            </p:cNvPr>
            <p:cNvSpPr/>
            <p:nvPr/>
          </p:nvSpPr>
          <p:spPr>
            <a:xfrm>
              <a:off x="5976838" y="3854080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E56FCAB1-9DFE-C300-481E-6DC0E9457D89}"/>
                </a:ext>
              </a:extLst>
            </p:cNvPr>
            <p:cNvSpPr/>
            <p:nvPr/>
          </p:nvSpPr>
          <p:spPr>
            <a:xfrm>
              <a:off x="5976838" y="4128421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924B63C4-1871-A720-8DCE-3BC5404C004E}"/>
                </a:ext>
              </a:extLst>
            </p:cNvPr>
            <p:cNvSpPr/>
            <p:nvPr/>
          </p:nvSpPr>
          <p:spPr>
            <a:xfrm>
              <a:off x="5931399" y="443381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598CD364-4887-2C43-8CD5-FCCF07CB86C3}"/>
                </a:ext>
              </a:extLst>
            </p:cNvPr>
            <p:cNvSpPr/>
            <p:nvPr/>
          </p:nvSpPr>
          <p:spPr>
            <a:xfrm>
              <a:off x="5931399" y="479530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화살표 연결선 227">
              <a:extLst>
                <a:ext uri="{FF2B5EF4-FFF2-40B4-BE49-F238E27FC236}">
                  <a16:creationId xmlns:a16="http://schemas.microsoft.com/office/drawing/2014/main" id="{9917F4EA-1CB8-9883-F3C7-9D22C3FB6069}"/>
                </a:ext>
              </a:extLst>
            </p:cNvPr>
            <p:cNvCxnSpPr>
              <a:cxnSpLocks/>
              <a:stCxn id="131" idx="6"/>
              <a:endCxn id="217" idx="2"/>
            </p:cNvCxnSpPr>
            <p:nvPr/>
          </p:nvCxnSpPr>
          <p:spPr>
            <a:xfrm>
              <a:off x="4955617" y="1461638"/>
              <a:ext cx="967861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1FA8B5D5-B908-EA94-68B8-07A0EA227A57}"/>
                </a:ext>
              </a:extLst>
            </p:cNvPr>
            <p:cNvCxnSpPr>
              <a:cxnSpLocks/>
              <a:stCxn id="131" idx="6"/>
              <a:endCxn id="218" idx="2"/>
            </p:cNvCxnSpPr>
            <p:nvPr/>
          </p:nvCxnSpPr>
          <p:spPr>
            <a:xfrm>
              <a:off x="4955617" y="1461638"/>
              <a:ext cx="967861" cy="537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화살표 연결선 229">
              <a:extLst>
                <a:ext uri="{FF2B5EF4-FFF2-40B4-BE49-F238E27FC236}">
                  <a16:creationId xmlns:a16="http://schemas.microsoft.com/office/drawing/2014/main" id="{FF4310B2-6549-FADB-42AE-6FA4456A528A}"/>
                </a:ext>
              </a:extLst>
            </p:cNvPr>
            <p:cNvCxnSpPr>
              <a:cxnSpLocks/>
              <a:endCxn id="219" idx="2"/>
            </p:cNvCxnSpPr>
            <p:nvPr/>
          </p:nvCxnSpPr>
          <p:spPr>
            <a:xfrm>
              <a:off x="4971936" y="1471282"/>
              <a:ext cx="959463" cy="880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59E23B58-E34E-895A-DE0A-AC5126EC2D7B}"/>
                </a:ext>
              </a:extLst>
            </p:cNvPr>
            <p:cNvCxnSpPr>
              <a:cxnSpLocks/>
              <a:stCxn id="131" idx="6"/>
              <a:endCxn id="226" idx="2"/>
            </p:cNvCxnSpPr>
            <p:nvPr/>
          </p:nvCxnSpPr>
          <p:spPr>
            <a:xfrm>
              <a:off x="4955617" y="1461638"/>
              <a:ext cx="975782" cy="30621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화살표 연결선 231">
              <a:extLst>
                <a:ext uri="{FF2B5EF4-FFF2-40B4-BE49-F238E27FC236}">
                  <a16:creationId xmlns:a16="http://schemas.microsoft.com/office/drawing/2014/main" id="{BF909AA2-FE04-46BF-0E79-13E5E874AE2C}"/>
                </a:ext>
              </a:extLst>
            </p:cNvPr>
            <p:cNvCxnSpPr>
              <a:cxnSpLocks/>
              <a:stCxn id="131" idx="6"/>
              <a:endCxn id="227" idx="2"/>
            </p:cNvCxnSpPr>
            <p:nvPr/>
          </p:nvCxnSpPr>
          <p:spPr>
            <a:xfrm>
              <a:off x="4955617" y="1461638"/>
              <a:ext cx="975782" cy="34236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화살표 연결선 232">
              <a:extLst>
                <a:ext uri="{FF2B5EF4-FFF2-40B4-BE49-F238E27FC236}">
                  <a16:creationId xmlns:a16="http://schemas.microsoft.com/office/drawing/2014/main" id="{9640BF3D-A658-3379-7D16-DEEC10DC5749}"/>
                </a:ext>
              </a:extLst>
            </p:cNvPr>
            <p:cNvCxnSpPr>
              <a:cxnSpLocks/>
              <a:stCxn id="132" idx="6"/>
              <a:endCxn id="217" idx="2"/>
            </p:cNvCxnSpPr>
            <p:nvPr/>
          </p:nvCxnSpPr>
          <p:spPr>
            <a:xfrm flipV="1">
              <a:off x="4955617" y="1641638"/>
              <a:ext cx="967861" cy="177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화살표 연결선 233">
              <a:extLst>
                <a:ext uri="{FF2B5EF4-FFF2-40B4-BE49-F238E27FC236}">
                  <a16:creationId xmlns:a16="http://schemas.microsoft.com/office/drawing/2014/main" id="{D5E777E1-01E6-30E5-5012-DF8967A45C0A}"/>
                </a:ext>
              </a:extLst>
            </p:cNvPr>
            <p:cNvCxnSpPr>
              <a:cxnSpLocks/>
              <a:stCxn id="132" idx="6"/>
            </p:cNvCxnSpPr>
            <p:nvPr/>
          </p:nvCxnSpPr>
          <p:spPr>
            <a:xfrm>
              <a:off x="4955617" y="1818793"/>
              <a:ext cx="951542" cy="1622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화살표 연결선 234">
              <a:extLst>
                <a:ext uri="{FF2B5EF4-FFF2-40B4-BE49-F238E27FC236}">
                  <a16:creationId xmlns:a16="http://schemas.microsoft.com/office/drawing/2014/main" id="{950EB162-5809-738F-9B65-CD1A03BCFFCE}"/>
                </a:ext>
              </a:extLst>
            </p:cNvPr>
            <p:cNvCxnSpPr>
              <a:cxnSpLocks/>
              <a:stCxn id="132" idx="6"/>
              <a:endCxn id="219" idx="2"/>
            </p:cNvCxnSpPr>
            <p:nvPr/>
          </p:nvCxnSpPr>
          <p:spPr>
            <a:xfrm>
              <a:off x="4955617" y="1818793"/>
              <a:ext cx="975782" cy="5327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화살표 연결선 235">
              <a:extLst>
                <a:ext uri="{FF2B5EF4-FFF2-40B4-BE49-F238E27FC236}">
                  <a16:creationId xmlns:a16="http://schemas.microsoft.com/office/drawing/2014/main" id="{43189865-13C5-D481-1843-94E0701FD0B8}"/>
                </a:ext>
              </a:extLst>
            </p:cNvPr>
            <p:cNvCxnSpPr>
              <a:cxnSpLocks/>
              <a:stCxn id="132" idx="6"/>
              <a:endCxn id="226" idx="2"/>
            </p:cNvCxnSpPr>
            <p:nvPr/>
          </p:nvCxnSpPr>
          <p:spPr>
            <a:xfrm>
              <a:off x="4955617" y="1818793"/>
              <a:ext cx="975782" cy="27050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화살표 연결선 236">
              <a:extLst>
                <a:ext uri="{FF2B5EF4-FFF2-40B4-BE49-F238E27FC236}">
                  <a16:creationId xmlns:a16="http://schemas.microsoft.com/office/drawing/2014/main" id="{07A3167A-DA25-EE28-0CB1-15CBDD443821}"/>
                </a:ext>
              </a:extLst>
            </p:cNvPr>
            <p:cNvCxnSpPr>
              <a:cxnSpLocks/>
              <a:stCxn id="132" idx="6"/>
              <a:endCxn id="227" idx="2"/>
            </p:cNvCxnSpPr>
            <p:nvPr/>
          </p:nvCxnSpPr>
          <p:spPr>
            <a:xfrm>
              <a:off x="4955617" y="1818793"/>
              <a:ext cx="975782" cy="30665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>
              <a:extLst>
                <a:ext uri="{FF2B5EF4-FFF2-40B4-BE49-F238E27FC236}">
                  <a16:creationId xmlns:a16="http://schemas.microsoft.com/office/drawing/2014/main" id="{1B9C125E-23E3-88F1-4993-953F32557A52}"/>
                </a:ext>
              </a:extLst>
            </p:cNvPr>
            <p:cNvCxnSpPr>
              <a:cxnSpLocks/>
              <a:stCxn id="133" idx="6"/>
              <a:endCxn id="217" idx="2"/>
            </p:cNvCxnSpPr>
            <p:nvPr/>
          </p:nvCxnSpPr>
          <p:spPr>
            <a:xfrm flipV="1">
              <a:off x="4963538" y="1641638"/>
              <a:ext cx="959940" cy="529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화살표 연결선 238">
              <a:extLst>
                <a:ext uri="{FF2B5EF4-FFF2-40B4-BE49-F238E27FC236}">
                  <a16:creationId xmlns:a16="http://schemas.microsoft.com/office/drawing/2014/main" id="{11757DDD-1EB6-1A29-5C6D-09BF51FB69C3}"/>
                </a:ext>
              </a:extLst>
            </p:cNvPr>
            <p:cNvCxnSpPr>
              <a:cxnSpLocks/>
              <a:stCxn id="133" idx="6"/>
              <a:endCxn id="218" idx="2"/>
            </p:cNvCxnSpPr>
            <p:nvPr/>
          </p:nvCxnSpPr>
          <p:spPr>
            <a:xfrm flipV="1">
              <a:off x="4963538" y="1998793"/>
              <a:ext cx="959940" cy="1727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>
              <a:extLst>
                <a:ext uri="{FF2B5EF4-FFF2-40B4-BE49-F238E27FC236}">
                  <a16:creationId xmlns:a16="http://schemas.microsoft.com/office/drawing/2014/main" id="{F80A2BE5-8706-8391-B1FA-4178F207876D}"/>
                </a:ext>
              </a:extLst>
            </p:cNvPr>
            <p:cNvCxnSpPr>
              <a:cxnSpLocks/>
              <a:stCxn id="133" idx="6"/>
              <a:endCxn id="219" idx="2"/>
            </p:cNvCxnSpPr>
            <p:nvPr/>
          </p:nvCxnSpPr>
          <p:spPr>
            <a:xfrm>
              <a:off x="4963538" y="2171511"/>
              <a:ext cx="967861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화살표 연결선 240">
              <a:extLst>
                <a:ext uri="{FF2B5EF4-FFF2-40B4-BE49-F238E27FC236}">
                  <a16:creationId xmlns:a16="http://schemas.microsoft.com/office/drawing/2014/main" id="{D6A03BA0-5A9F-AA48-09E0-12FF15244299}"/>
                </a:ext>
              </a:extLst>
            </p:cNvPr>
            <p:cNvCxnSpPr>
              <a:cxnSpLocks/>
              <a:stCxn id="133" idx="6"/>
              <a:endCxn id="226" idx="2"/>
            </p:cNvCxnSpPr>
            <p:nvPr/>
          </p:nvCxnSpPr>
          <p:spPr>
            <a:xfrm>
              <a:off x="4963538" y="2171511"/>
              <a:ext cx="967861" cy="23523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>
              <a:extLst>
                <a:ext uri="{FF2B5EF4-FFF2-40B4-BE49-F238E27FC236}">
                  <a16:creationId xmlns:a16="http://schemas.microsoft.com/office/drawing/2014/main" id="{DE0FE54A-8CD0-92CC-B05B-98BE39A48343}"/>
                </a:ext>
              </a:extLst>
            </p:cNvPr>
            <p:cNvCxnSpPr>
              <a:cxnSpLocks/>
              <a:stCxn id="133" idx="6"/>
              <a:endCxn id="227" idx="2"/>
            </p:cNvCxnSpPr>
            <p:nvPr/>
          </p:nvCxnSpPr>
          <p:spPr>
            <a:xfrm>
              <a:off x="4963538" y="2171511"/>
              <a:ext cx="967861" cy="27137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화살표 연결선 242">
              <a:extLst>
                <a:ext uri="{FF2B5EF4-FFF2-40B4-BE49-F238E27FC236}">
                  <a16:creationId xmlns:a16="http://schemas.microsoft.com/office/drawing/2014/main" id="{626952F6-CDC1-AD3E-AB3A-8BFDEDD8EC4F}"/>
                </a:ext>
              </a:extLst>
            </p:cNvPr>
            <p:cNvCxnSpPr>
              <a:cxnSpLocks/>
              <a:stCxn id="142" idx="6"/>
              <a:endCxn id="217" idx="2"/>
            </p:cNvCxnSpPr>
            <p:nvPr/>
          </p:nvCxnSpPr>
          <p:spPr>
            <a:xfrm flipV="1">
              <a:off x="4955617" y="1641638"/>
              <a:ext cx="967861" cy="32436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화살표 연결선 243">
              <a:extLst>
                <a:ext uri="{FF2B5EF4-FFF2-40B4-BE49-F238E27FC236}">
                  <a16:creationId xmlns:a16="http://schemas.microsoft.com/office/drawing/2014/main" id="{654B9EFD-25D5-DCF9-1C6A-78439662FD66}"/>
                </a:ext>
              </a:extLst>
            </p:cNvPr>
            <p:cNvCxnSpPr>
              <a:cxnSpLocks/>
              <a:stCxn id="142" idx="6"/>
              <a:endCxn id="218" idx="2"/>
            </p:cNvCxnSpPr>
            <p:nvPr/>
          </p:nvCxnSpPr>
          <p:spPr>
            <a:xfrm flipV="1">
              <a:off x="4955617" y="1998793"/>
              <a:ext cx="967861" cy="28865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화살표 연결선 244">
              <a:extLst>
                <a:ext uri="{FF2B5EF4-FFF2-40B4-BE49-F238E27FC236}">
                  <a16:creationId xmlns:a16="http://schemas.microsoft.com/office/drawing/2014/main" id="{BEB0E013-20EA-A1B9-394F-6F3C1F17A4FC}"/>
                </a:ext>
              </a:extLst>
            </p:cNvPr>
            <p:cNvCxnSpPr>
              <a:cxnSpLocks/>
              <a:stCxn id="142" idx="6"/>
              <a:endCxn id="219" idx="2"/>
            </p:cNvCxnSpPr>
            <p:nvPr/>
          </p:nvCxnSpPr>
          <p:spPr>
            <a:xfrm flipV="1">
              <a:off x="4955617" y="2351511"/>
              <a:ext cx="975782" cy="25337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화살표 연결선 245">
              <a:extLst>
                <a:ext uri="{FF2B5EF4-FFF2-40B4-BE49-F238E27FC236}">
                  <a16:creationId xmlns:a16="http://schemas.microsoft.com/office/drawing/2014/main" id="{495877D8-A7A7-0AD6-FAA1-A7FD59BBEFEE}"/>
                </a:ext>
              </a:extLst>
            </p:cNvPr>
            <p:cNvCxnSpPr>
              <a:cxnSpLocks/>
              <a:stCxn id="142" idx="6"/>
              <a:endCxn id="226" idx="2"/>
            </p:cNvCxnSpPr>
            <p:nvPr/>
          </p:nvCxnSpPr>
          <p:spPr>
            <a:xfrm flipV="1">
              <a:off x="4955617" y="4523812"/>
              <a:ext cx="975782" cy="36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화살표 연결선 246">
              <a:extLst>
                <a:ext uri="{FF2B5EF4-FFF2-40B4-BE49-F238E27FC236}">
                  <a16:creationId xmlns:a16="http://schemas.microsoft.com/office/drawing/2014/main" id="{69067A43-0E89-081D-0F3C-462E26A25087}"/>
                </a:ext>
              </a:extLst>
            </p:cNvPr>
            <p:cNvCxnSpPr>
              <a:cxnSpLocks/>
              <a:stCxn id="142" idx="6"/>
              <a:endCxn id="227" idx="2"/>
            </p:cNvCxnSpPr>
            <p:nvPr/>
          </p:nvCxnSpPr>
          <p:spPr>
            <a:xfrm>
              <a:off x="4955617" y="4885308"/>
              <a:ext cx="9757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화살표 연결선 247">
              <a:extLst>
                <a:ext uri="{FF2B5EF4-FFF2-40B4-BE49-F238E27FC236}">
                  <a16:creationId xmlns:a16="http://schemas.microsoft.com/office/drawing/2014/main" id="{F8539A33-EDB8-4F98-13F6-83EBECB7AC6F}"/>
                </a:ext>
              </a:extLst>
            </p:cNvPr>
            <p:cNvCxnSpPr>
              <a:cxnSpLocks/>
              <a:stCxn id="143" idx="6"/>
              <a:endCxn id="217" idx="2"/>
            </p:cNvCxnSpPr>
            <p:nvPr/>
          </p:nvCxnSpPr>
          <p:spPr>
            <a:xfrm flipV="1">
              <a:off x="4955617" y="1641638"/>
              <a:ext cx="967861" cy="36051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화살표 연결선 248">
              <a:extLst>
                <a:ext uri="{FF2B5EF4-FFF2-40B4-BE49-F238E27FC236}">
                  <a16:creationId xmlns:a16="http://schemas.microsoft.com/office/drawing/2014/main" id="{856CFC17-7334-C3BE-8F24-DF556A986FBF}"/>
                </a:ext>
              </a:extLst>
            </p:cNvPr>
            <p:cNvCxnSpPr>
              <a:cxnSpLocks/>
              <a:stCxn id="143" idx="6"/>
              <a:endCxn id="218" idx="2"/>
            </p:cNvCxnSpPr>
            <p:nvPr/>
          </p:nvCxnSpPr>
          <p:spPr>
            <a:xfrm flipV="1">
              <a:off x="4955617" y="1998793"/>
              <a:ext cx="967861" cy="32480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화살표 연결선 249">
              <a:extLst>
                <a:ext uri="{FF2B5EF4-FFF2-40B4-BE49-F238E27FC236}">
                  <a16:creationId xmlns:a16="http://schemas.microsoft.com/office/drawing/2014/main" id="{B7242382-BBDA-5E58-B9F0-C0BB09C93013}"/>
                </a:ext>
              </a:extLst>
            </p:cNvPr>
            <p:cNvCxnSpPr>
              <a:cxnSpLocks/>
              <a:stCxn id="143" idx="6"/>
              <a:endCxn id="219" idx="2"/>
            </p:cNvCxnSpPr>
            <p:nvPr/>
          </p:nvCxnSpPr>
          <p:spPr>
            <a:xfrm flipV="1">
              <a:off x="4955617" y="2351511"/>
              <a:ext cx="975782" cy="28952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화살표 연결선 250">
              <a:extLst>
                <a:ext uri="{FF2B5EF4-FFF2-40B4-BE49-F238E27FC236}">
                  <a16:creationId xmlns:a16="http://schemas.microsoft.com/office/drawing/2014/main" id="{7D5662BA-1877-BB96-6166-132C5063D7FE}"/>
                </a:ext>
              </a:extLst>
            </p:cNvPr>
            <p:cNvCxnSpPr>
              <a:cxnSpLocks/>
              <a:stCxn id="143" idx="6"/>
              <a:endCxn id="226" idx="2"/>
            </p:cNvCxnSpPr>
            <p:nvPr/>
          </p:nvCxnSpPr>
          <p:spPr>
            <a:xfrm flipV="1">
              <a:off x="4955617" y="4523812"/>
              <a:ext cx="975782" cy="722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B7C1C051-9A70-BE08-5C82-C90177749524}"/>
                </a:ext>
              </a:extLst>
            </p:cNvPr>
            <p:cNvCxnSpPr>
              <a:cxnSpLocks/>
              <a:stCxn id="143" idx="6"/>
              <a:endCxn id="227" idx="2"/>
            </p:cNvCxnSpPr>
            <p:nvPr/>
          </p:nvCxnSpPr>
          <p:spPr>
            <a:xfrm flipV="1">
              <a:off x="4955617" y="4885308"/>
              <a:ext cx="975782" cy="36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52136392-DE92-2706-5CE2-130933B0BE5E}"/>
                </a:ext>
              </a:extLst>
            </p:cNvPr>
            <p:cNvSpPr/>
            <p:nvPr/>
          </p:nvSpPr>
          <p:spPr>
            <a:xfrm>
              <a:off x="6760780" y="154161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00A56B1-9E60-22B2-F4B1-FEBC3EA89B0A}"/>
                </a:ext>
              </a:extLst>
            </p:cNvPr>
            <p:cNvSpPr/>
            <p:nvPr/>
          </p:nvSpPr>
          <p:spPr>
            <a:xfrm>
              <a:off x="6760780" y="189877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78C3E7A1-EA7B-3704-A5A7-7336ECAF25B9}"/>
                </a:ext>
              </a:extLst>
            </p:cNvPr>
            <p:cNvSpPr/>
            <p:nvPr/>
          </p:nvSpPr>
          <p:spPr>
            <a:xfrm>
              <a:off x="6768701" y="2251490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03E60A7E-8857-3512-C5F1-13767688C2C3}"/>
                </a:ext>
              </a:extLst>
            </p:cNvPr>
            <p:cNvSpPr/>
            <p:nvPr/>
          </p:nvSpPr>
          <p:spPr>
            <a:xfrm>
              <a:off x="6814141" y="2763425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6EFDD04E-1C11-1BBA-8F9E-A42AC11499F3}"/>
                </a:ext>
              </a:extLst>
            </p:cNvPr>
            <p:cNvSpPr/>
            <p:nvPr/>
          </p:nvSpPr>
          <p:spPr>
            <a:xfrm>
              <a:off x="6814141" y="3032432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265F2D42-D0A3-2A58-CED4-8F297CE09DD3}"/>
                </a:ext>
              </a:extLst>
            </p:cNvPr>
            <p:cNvSpPr/>
            <p:nvPr/>
          </p:nvSpPr>
          <p:spPr>
            <a:xfrm>
              <a:off x="6814141" y="3303056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06EA70A9-F69E-09E1-E2F6-16DB1394822B}"/>
                </a:ext>
              </a:extLst>
            </p:cNvPr>
            <p:cNvSpPr/>
            <p:nvPr/>
          </p:nvSpPr>
          <p:spPr>
            <a:xfrm>
              <a:off x="6814141" y="3570285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2217C1F7-3EF5-B192-6EF8-386EDF2F8024}"/>
                </a:ext>
              </a:extLst>
            </p:cNvPr>
            <p:cNvSpPr/>
            <p:nvPr/>
          </p:nvSpPr>
          <p:spPr>
            <a:xfrm>
              <a:off x="6814140" y="3844059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2141166E-0A7C-A710-18EE-630BF1656F97}"/>
                </a:ext>
              </a:extLst>
            </p:cNvPr>
            <p:cNvSpPr/>
            <p:nvPr/>
          </p:nvSpPr>
          <p:spPr>
            <a:xfrm>
              <a:off x="6814140" y="4118400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D6A7D742-01DD-13FD-9423-5DE898DBBE07}"/>
                </a:ext>
              </a:extLst>
            </p:cNvPr>
            <p:cNvSpPr/>
            <p:nvPr/>
          </p:nvSpPr>
          <p:spPr>
            <a:xfrm>
              <a:off x="6768701" y="442379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F90056EF-57A0-8163-6868-8E621E8B8B9B}"/>
                </a:ext>
              </a:extLst>
            </p:cNvPr>
            <p:cNvSpPr/>
            <p:nvPr/>
          </p:nvSpPr>
          <p:spPr>
            <a:xfrm>
              <a:off x="6768701" y="478528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480A9119-C9AB-F690-A802-A731CAB11EDA}"/>
                </a:ext>
              </a:extLst>
            </p:cNvPr>
            <p:cNvCxnSpPr>
              <a:cxnSpLocks/>
              <a:stCxn id="217" idx="6"/>
              <a:endCxn id="253" idx="2"/>
            </p:cNvCxnSpPr>
            <p:nvPr/>
          </p:nvCxnSpPr>
          <p:spPr>
            <a:xfrm flipV="1">
              <a:off x="6103478" y="1631617"/>
              <a:ext cx="657302" cy="10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26CFE314-616F-10B0-B27A-40763D6C6B88}"/>
                </a:ext>
              </a:extLst>
            </p:cNvPr>
            <p:cNvCxnSpPr>
              <a:cxnSpLocks/>
              <a:stCxn id="217" idx="6"/>
              <a:endCxn id="254" idx="2"/>
            </p:cNvCxnSpPr>
            <p:nvPr/>
          </p:nvCxnSpPr>
          <p:spPr>
            <a:xfrm>
              <a:off x="6103478" y="1641638"/>
              <a:ext cx="657302" cy="347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149B6C78-E981-DA01-FE31-025E1C1ADAA5}"/>
                </a:ext>
              </a:extLst>
            </p:cNvPr>
            <p:cNvCxnSpPr>
              <a:cxnSpLocks/>
              <a:stCxn id="217" idx="6"/>
              <a:endCxn id="255" idx="2"/>
            </p:cNvCxnSpPr>
            <p:nvPr/>
          </p:nvCxnSpPr>
          <p:spPr>
            <a:xfrm>
              <a:off x="6103478" y="1641638"/>
              <a:ext cx="665223" cy="6998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BAB7A939-36B0-A384-E892-DD1C4947C676}"/>
                </a:ext>
              </a:extLst>
            </p:cNvPr>
            <p:cNvCxnSpPr>
              <a:cxnSpLocks/>
              <a:stCxn id="217" idx="6"/>
              <a:endCxn id="262" idx="2"/>
            </p:cNvCxnSpPr>
            <p:nvPr/>
          </p:nvCxnSpPr>
          <p:spPr>
            <a:xfrm>
              <a:off x="6103478" y="1641638"/>
              <a:ext cx="665223" cy="28721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B3D0E270-052B-774F-D6EB-977A642D47AE}"/>
                </a:ext>
              </a:extLst>
            </p:cNvPr>
            <p:cNvCxnSpPr>
              <a:cxnSpLocks/>
              <a:stCxn id="217" idx="6"/>
              <a:endCxn id="263" idx="2"/>
            </p:cNvCxnSpPr>
            <p:nvPr/>
          </p:nvCxnSpPr>
          <p:spPr>
            <a:xfrm>
              <a:off x="6103478" y="1641638"/>
              <a:ext cx="665223" cy="3233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화살표 연결선 268">
              <a:extLst>
                <a:ext uri="{FF2B5EF4-FFF2-40B4-BE49-F238E27FC236}">
                  <a16:creationId xmlns:a16="http://schemas.microsoft.com/office/drawing/2014/main" id="{66A3CFEE-3291-F5C3-DA16-B465A7CFBDB6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6103478" y="1637297"/>
              <a:ext cx="649381" cy="36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EE9FEB77-71FB-5F57-860A-E79C8DBEC0A3}"/>
                </a:ext>
              </a:extLst>
            </p:cNvPr>
            <p:cNvCxnSpPr>
              <a:cxnSpLocks/>
              <a:stCxn id="218" idx="6"/>
              <a:endCxn id="254" idx="2"/>
            </p:cNvCxnSpPr>
            <p:nvPr/>
          </p:nvCxnSpPr>
          <p:spPr>
            <a:xfrm flipV="1">
              <a:off x="6103478" y="1988772"/>
              <a:ext cx="657302" cy="10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화살표 연결선 270">
              <a:extLst>
                <a:ext uri="{FF2B5EF4-FFF2-40B4-BE49-F238E27FC236}">
                  <a16:creationId xmlns:a16="http://schemas.microsoft.com/office/drawing/2014/main" id="{879917C3-6C5D-D68B-68E7-B1E3236A6F21}"/>
                </a:ext>
              </a:extLst>
            </p:cNvPr>
            <p:cNvCxnSpPr>
              <a:cxnSpLocks/>
              <a:stCxn id="218" idx="6"/>
              <a:endCxn id="255" idx="2"/>
            </p:cNvCxnSpPr>
            <p:nvPr/>
          </p:nvCxnSpPr>
          <p:spPr>
            <a:xfrm>
              <a:off x="6103478" y="1998793"/>
              <a:ext cx="665223" cy="3426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화살표 연결선 271">
              <a:extLst>
                <a:ext uri="{FF2B5EF4-FFF2-40B4-BE49-F238E27FC236}">
                  <a16:creationId xmlns:a16="http://schemas.microsoft.com/office/drawing/2014/main" id="{A53D675A-D0AA-1723-0396-7FDF098019F2}"/>
                </a:ext>
              </a:extLst>
            </p:cNvPr>
            <p:cNvCxnSpPr>
              <a:cxnSpLocks/>
              <a:stCxn id="218" idx="6"/>
              <a:endCxn id="262" idx="2"/>
            </p:cNvCxnSpPr>
            <p:nvPr/>
          </p:nvCxnSpPr>
          <p:spPr>
            <a:xfrm>
              <a:off x="6103478" y="1998793"/>
              <a:ext cx="665223" cy="25149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화살표 연결선 272">
              <a:extLst>
                <a:ext uri="{FF2B5EF4-FFF2-40B4-BE49-F238E27FC236}">
                  <a16:creationId xmlns:a16="http://schemas.microsoft.com/office/drawing/2014/main" id="{6AB722BC-DFFB-42DE-058A-8979B926C012}"/>
                </a:ext>
              </a:extLst>
            </p:cNvPr>
            <p:cNvCxnSpPr>
              <a:cxnSpLocks/>
              <a:stCxn id="218" idx="6"/>
              <a:endCxn id="263" idx="2"/>
            </p:cNvCxnSpPr>
            <p:nvPr/>
          </p:nvCxnSpPr>
          <p:spPr>
            <a:xfrm>
              <a:off x="6103478" y="1998793"/>
              <a:ext cx="665223" cy="28764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8F090057-56EE-A47F-57E2-ED4A82436C37}"/>
                </a:ext>
              </a:extLst>
            </p:cNvPr>
            <p:cNvCxnSpPr>
              <a:cxnSpLocks/>
              <a:stCxn id="219" idx="6"/>
            </p:cNvCxnSpPr>
            <p:nvPr/>
          </p:nvCxnSpPr>
          <p:spPr>
            <a:xfrm flipV="1">
              <a:off x="6111399" y="1652826"/>
              <a:ext cx="641460" cy="698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화살표 연결선 274">
              <a:extLst>
                <a:ext uri="{FF2B5EF4-FFF2-40B4-BE49-F238E27FC236}">
                  <a16:creationId xmlns:a16="http://schemas.microsoft.com/office/drawing/2014/main" id="{DF834A51-7AA3-F9CE-58C5-76A6906623C2}"/>
                </a:ext>
              </a:extLst>
            </p:cNvPr>
            <p:cNvCxnSpPr>
              <a:cxnSpLocks/>
              <a:stCxn id="219" idx="6"/>
              <a:endCxn id="254" idx="2"/>
            </p:cNvCxnSpPr>
            <p:nvPr/>
          </p:nvCxnSpPr>
          <p:spPr>
            <a:xfrm flipV="1">
              <a:off x="6111399" y="1988772"/>
              <a:ext cx="649381" cy="3627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화살표 연결선 275">
              <a:extLst>
                <a:ext uri="{FF2B5EF4-FFF2-40B4-BE49-F238E27FC236}">
                  <a16:creationId xmlns:a16="http://schemas.microsoft.com/office/drawing/2014/main" id="{98F5491A-4796-C86C-A21C-2592AA0A22AF}"/>
                </a:ext>
              </a:extLst>
            </p:cNvPr>
            <p:cNvCxnSpPr>
              <a:cxnSpLocks/>
              <a:stCxn id="219" idx="6"/>
              <a:endCxn id="255" idx="2"/>
            </p:cNvCxnSpPr>
            <p:nvPr/>
          </p:nvCxnSpPr>
          <p:spPr>
            <a:xfrm flipV="1">
              <a:off x="6111399" y="2341490"/>
              <a:ext cx="657302" cy="10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화살표 연결선 276">
              <a:extLst>
                <a:ext uri="{FF2B5EF4-FFF2-40B4-BE49-F238E27FC236}">
                  <a16:creationId xmlns:a16="http://schemas.microsoft.com/office/drawing/2014/main" id="{ACF82152-B176-9C77-D79B-3CC32B1A1281}"/>
                </a:ext>
              </a:extLst>
            </p:cNvPr>
            <p:cNvCxnSpPr>
              <a:cxnSpLocks/>
              <a:stCxn id="219" idx="6"/>
              <a:endCxn id="262" idx="2"/>
            </p:cNvCxnSpPr>
            <p:nvPr/>
          </p:nvCxnSpPr>
          <p:spPr>
            <a:xfrm>
              <a:off x="6111399" y="2351511"/>
              <a:ext cx="657302" cy="2162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화살표 연결선 277">
              <a:extLst>
                <a:ext uri="{FF2B5EF4-FFF2-40B4-BE49-F238E27FC236}">
                  <a16:creationId xmlns:a16="http://schemas.microsoft.com/office/drawing/2014/main" id="{A805C4F5-6AC2-73C3-7188-2DC8CE4289EB}"/>
                </a:ext>
              </a:extLst>
            </p:cNvPr>
            <p:cNvCxnSpPr>
              <a:cxnSpLocks/>
              <a:stCxn id="219" idx="6"/>
              <a:endCxn id="263" idx="2"/>
            </p:cNvCxnSpPr>
            <p:nvPr/>
          </p:nvCxnSpPr>
          <p:spPr>
            <a:xfrm>
              <a:off x="6111399" y="2351511"/>
              <a:ext cx="657302" cy="25237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화살표 연결선 278">
              <a:extLst>
                <a:ext uri="{FF2B5EF4-FFF2-40B4-BE49-F238E27FC236}">
                  <a16:creationId xmlns:a16="http://schemas.microsoft.com/office/drawing/2014/main" id="{61723BFA-BD9A-28B6-67BD-AEC24CDD9C7B}"/>
                </a:ext>
              </a:extLst>
            </p:cNvPr>
            <p:cNvCxnSpPr>
              <a:cxnSpLocks/>
              <a:stCxn id="226" idx="6"/>
              <a:endCxn id="253" idx="2"/>
            </p:cNvCxnSpPr>
            <p:nvPr/>
          </p:nvCxnSpPr>
          <p:spPr>
            <a:xfrm flipV="1">
              <a:off x="6111399" y="1631617"/>
              <a:ext cx="649381" cy="2892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화살표 연결선 279">
              <a:extLst>
                <a:ext uri="{FF2B5EF4-FFF2-40B4-BE49-F238E27FC236}">
                  <a16:creationId xmlns:a16="http://schemas.microsoft.com/office/drawing/2014/main" id="{3305BD69-4E72-81EB-587A-E8805776F2B7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 flipV="1">
              <a:off x="6111399" y="1994356"/>
              <a:ext cx="641460" cy="25294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화살표 연결선 280">
              <a:extLst>
                <a:ext uri="{FF2B5EF4-FFF2-40B4-BE49-F238E27FC236}">
                  <a16:creationId xmlns:a16="http://schemas.microsoft.com/office/drawing/2014/main" id="{0DAF09CE-10F1-2A05-FD01-FF2474CA9FAB}"/>
                </a:ext>
              </a:extLst>
            </p:cNvPr>
            <p:cNvCxnSpPr>
              <a:cxnSpLocks/>
              <a:stCxn id="226" idx="6"/>
              <a:endCxn id="255" idx="2"/>
            </p:cNvCxnSpPr>
            <p:nvPr/>
          </p:nvCxnSpPr>
          <p:spPr>
            <a:xfrm flipV="1">
              <a:off x="6111399" y="2341490"/>
              <a:ext cx="657302" cy="21823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B6AC52FA-7CB1-F930-FFF1-F17BA4982803}"/>
                </a:ext>
              </a:extLst>
            </p:cNvPr>
            <p:cNvCxnSpPr>
              <a:cxnSpLocks/>
              <a:stCxn id="226" idx="6"/>
              <a:endCxn id="262" idx="2"/>
            </p:cNvCxnSpPr>
            <p:nvPr/>
          </p:nvCxnSpPr>
          <p:spPr>
            <a:xfrm flipV="1">
              <a:off x="6111399" y="4513791"/>
              <a:ext cx="657302" cy="10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7C8594C0-954C-F1D8-7E3C-46A1B4A920B3}"/>
                </a:ext>
              </a:extLst>
            </p:cNvPr>
            <p:cNvCxnSpPr>
              <a:cxnSpLocks/>
              <a:stCxn id="226" idx="6"/>
              <a:endCxn id="263" idx="2"/>
            </p:cNvCxnSpPr>
            <p:nvPr/>
          </p:nvCxnSpPr>
          <p:spPr>
            <a:xfrm>
              <a:off x="6111399" y="4523812"/>
              <a:ext cx="657302" cy="351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화살표 연결선 283">
              <a:extLst>
                <a:ext uri="{FF2B5EF4-FFF2-40B4-BE49-F238E27FC236}">
                  <a16:creationId xmlns:a16="http://schemas.microsoft.com/office/drawing/2014/main" id="{3678C54F-C503-307A-D902-57978175E0F1}"/>
                </a:ext>
              </a:extLst>
            </p:cNvPr>
            <p:cNvCxnSpPr>
              <a:cxnSpLocks/>
              <a:stCxn id="227" idx="6"/>
              <a:endCxn id="253" idx="2"/>
            </p:cNvCxnSpPr>
            <p:nvPr/>
          </p:nvCxnSpPr>
          <p:spPr>
            <a:xfrm flipV="1">
              <a:off x="6111399" y="1631617"/>
              <a:ext cx="649381" cy="32536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7CF815E7-8A60-5AF0-1D32-C8EA90CE1584}"/>
                </a:ext>
              </a:extLst>
            </p:cNvPr>
            <p:cNvCxnSpPr>
              <a:cxnSpLocks/>
              <a:stCxn id="227" idx="6"/>
              <a:endCxn id="254" idx="2"/>
            </p:cNvCxnSpPr>
            <p:nvPr/>
          </p:nvCxnSpPr>
          <p:spPr>
            <a:xfrm flipV="1">
              <a:off x="6111399" y="1988772"/>
              <a:ext cx="649381" cy="28965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화살표 연결선 285">
              <a:extLst>
                <a:ext uri="{FF2B5EF4-FFF2-40B4-BE49-F238E27FC236}">
                  <a16:creationId xmlns:a16="http://schemas.microsoft.com/office/drawing/2014/main" id="{3D0D5399-5F16-0440-796D-C2BC7F5B2A74}"/>
                </a:ext>
              </a:extLst>
            </p:cNvPr>
            <p:cNvCxnSpPr>
              <a:cxnSpLocks/>
              <a:stCxn id="227" idx="6"/>
              <a:endCxn id="255" idx="2"/>
            </p:cNvCxnSpPr>
            <p:nvPr/>
          </p:nvCxnSpPr>
          <p:spPr>
            <a:xfrm flipV="1">
              <a:off x="6111399" y="2341490"/>
              <a:ext cx="657302" cy="25438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F3A90FF4-00A3-9C8C-2987-3BE283E775EE}"/>
                </a:ext>
              </a:extLst>
            </p:cNvPr>
            <p:cNvCxnSpPr>
              <a:cxnSpLocks/>
              <a:stCxn id="227" idx="6"/>
              <a:endCxn id="262" idx="2"/>
            </p:cNvCxnSpPr>
            <p:nvPr/>
          </p:nvCxnSpPr>
          <p:spPr>
            <a:xfrm flipV="1">
              <a:off x="6111399" y="4513791"/>
              <a:ext cx="657302" cy="371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91DDE86A-6313-8496-F214-6B9C749450C0}"/>
                </a:ext>
              </a:extLst>
            </p:cNvPr>
            <p:cNvCxnSpPr>
              <a:cxnSpLocks/>
              <a:stCxn id="227" idx="6"/>
              <a:endCxn id="263" idx="2"/>
            </p:cNvCxnSpPr>
            <p:nvPr/>
          </p:nvCxnSpPr>
          <p:spPr>
            <a:xfrm flipV="1">
              <a:off x="6111399" y="4875287"/>
              <a:ext cx="657302" cy="10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7B57BD42-4097-6CFF-BE98-1DBBF6251DF0}"/>
                </a:ext>
              </a:extLst>
            </p:cNvPr>
            <p:cNvSpPr/>
            <p:nvPr/>
          </p:nvSpPr>
          <p:spPr>
            <a:xfrm>
              <a:off x="7775193" y="2250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ED2AAFAD-FBEC-F78B-9EA4-D15119686910}"/>
                </a:ext>
              </a:extLst>
            </p:cNvPr>
            <p:cNvSpPr/>
            <p:nvPr/>
          </p:nvSpPr>
          <p:spPr>
            <a:xfrm>
              <a:off x="7775193" y="260755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D1318272-A9BF-4EBE-BA62-FD044F43154D}"/>
                </a:ext>
              </a:extLst>
            </p:cNvPr>
            <p:cNvSpPr/>
            <p:nvPr/>
          </p:nvSpPr>
          <p:spPr>
            <a:xfrm>
              <a:off x="7783114" y="296027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0E267CB9-E634-9C06-4FA0-6734C69624B7}"/>
                </a:ext>
              </a:extLst>
            </p:cNvPr>
            <p:cNvSpPr/>
            <p:nvPr/>
          </p:nvSpPr>
          <p:spPr>
            <a:xfrm>
              <a:off x="7785598" y="406347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DF94E165-8704-190E-68FD-6167430086AD}"/>
                </a:ext>
              </a:extLst>
            </p:cNvPr>
            <p:cNvSpPr/>
            <p:nvPr/>
          </p:nvSpPr>
          <p:spPr>
            <a:xfrm>
              <a:off x="7786475" y="331732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2EBC6FE0-3CFF-35CD-2F4E-834F7C2BD34B}"/>
                </a:ext>
              </a:extLst>
            </p:cNvPr>
            <p:cNvSpPr/>
            <p:nvPr/>
          </p:nvSpPr>
          <p:spPr>
            <a:xfrm>
              <a:off x="7794396" y="3670040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화살표 연결선 294">
              <a:extLst>
                <a:ext uri="{FF2B5EF4-FFF2-40B4-BE49-F238E27FC236}">
                  <a16:creationId xmlns:a16="http://schemas.microsoft.com/office/drawing/2014/main" id="{00190CF2-0D11-76AA-F536-EA8EE591CAF5}"/>
                </a:ext>
              </a:extLst>
            </p:cNvPr>
            <p:cNvCxnSpPr>
              <a:cxnSpLocks/>
              <a:stCxn id="253" idx="6"/>
              <a:endCxn id="289" idx="2"/>
            </p:cNvCxnSpPr>
            <p:nvPr/>
          </p:nvCxnSpPr>
          <p:spPr>
            <a:xfrm>
              <a:off x="6940780" y="1631617"/>
              <a:ext cx="834413" cy="70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화살표 연결선 295">
              <a:extLst>
                <a:ext uri="{FF2B5EF4-FFF2-40B4-BE49-F238E27FC236}">
                  <a16:creationId xmlns:a16="http://schemas.microsoft.com/office/drawing/2014/main" id="{1BF21193-C65C-B559-F6F2-574B28A8AD2C}"/>
                </a:ext>
              </a:extLst>
            </p:cNvPr>
            <p:cNvCxnSpPr>
              <a:cxnSpLocks/>
              <a:stCxn id="253" idx="6"/>
              <a:endCxn id="290" idx="2"/>
            </p:cNvCxnSpPr>
            <p:nvPr/>
          </p:nvCxnSpPr>
          <p:spPr>
            <a:xfrm>
              <a:off x="6940780" y="1631617"/>
              <a:ext cx="834413" cy="1065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53B1E9BC-1032-350E-9F8E-095F91E75478}"/>
                </a:ext>
              </a:extLst>
            </p:cNvPr>
            <p:cNvCxnSpPr>
              <a:cxnSpLocks/>
              <a:stCxn id="253" idx="6"/>
              <a:endCxn id="291" idx="2"/>
            </p:cNvCxnSpPr>
            <p:nvPr/>
          </p:nvCxnSpPr>
          <p:spPr>
            <a:xfrm>
              <a:off x="6940780" y="1631617"/>
              <a:ext cx="842334" cy="1418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화살표 연결선 297">
              <a:extLst>
                <a:ext uri="{FF2B5EF4-FFF2-40B4-BE49-F238E27FC236}">
                  <a16:creationId xmlns:a16="http://schemas.microsoft.com/office/drawing/2014/main" id="{853E1E3F-BBFA-06EC-F5E7-8821413AC36F}"/>
                </a:ext>
              </a:extLst>
            </p:cNvPr>
            <p:cNvCxnSpPr>
              <a:cxnSpLocks/>
              <a:stCxn id="253" idx="6"/>
              <a:endCxn id="293" idx="2"/>
            </p:cNvCxnSpPr>
            <p:nvPr/>
          </p:nvCxnSpPr>
          <p:spPr>
            <a:xfrm>
              <a:off x="6940780" y="1631617"/>
              <a:ext cx="845695" cy="1775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화살표 연결선 298">
              <a:extLst>
                <a:ext uri="{FF2B5EF4-FFF2-40B4-BE49-F238E27FC236}">
                  <a16:creationId xmlns:a16="http://schemas.microsoft.com/office/drawing/2014/main" id="{82877E68-4615-C62F-78CA-1FB554F8D992}"/>
                </a:ext>
              </a:extLst>
            </p:cNvPr>
            <p:cNvCxnSpPr>
              <a:cxnSpLocks/>
              <a:stCxn id="253" idx="6"/>
              <a:endCxn id="294" idx="2"/>
            </p:cNvCxnSpPr>
            <p:nvPr/>
          </p:nvCxnSpPr>
          <p:spPr>
            <a:xfrm>
              <a:off x="6940780" y="1631617"/>
              <a:ext cx="853616" cy="21284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화살표 연결선 299">
              <a:extLst>
                <a:ext uri="{FF2B5EF4-FFF2-40B4-BE49-F238E27FC236}">
                  <a16:creationId xmlns:a16="http://schemas.microsoft.com/office/drawing/2014/main" id="{ADEE2859-E743-E650-0F14-F1003D9CE341}"/>
                </a:ext>
              </a:extLst>
            </p:cNvPr>
            <p:cNvCxnSpPr>
              <a:cxnSpLocks/>
              <a:stCxn id="253" idx="6"/>
            </p:cNvCxnSpPr>
            <p:nvPr/>
          </p:nvCxnSpPr>
          <p:spPr>
            <a:xfrm>
              <a:off x="6940780" y="1631617"/>
              <a:ext cx="834413" cy="25125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화살표 연결선 300">
              <a:extLst>
                <a:ext uri="{FF2B5EF4-FFF2-40B4-BE49-F238E27FC236}">
                  <a16:creationId xmlns:a16="http://schemas.microsoft.com/office/drawing/2014/main" id="{0A968F7F-47DE-148C-ACF1-20449F49F8A1}"/>
                </a:ext>
              </a:extLst>
            </p:cNvPr>
            <p:cNvCxnSpPr>
              <a:cxnSpLocks/>
              <a:stCxn id="254" idx="6"/>
              <a:endCxn id="289" idx="2"/>
            </p:cNvCxnSpPr>
            <p:nvPr/>
          </p:nvCxnSpPr>
          <p:spPr>
            <a:xfrm>
              <a:off x="6940780" y="1988772"/>
              <a:ext cx="834413" cy="3516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화살표 연결선 301">
              <a:extLst>
                <a:ext uri="{FF2B5EF4-FFF2-40B4-BE49-F238E27FC236}">
                  <a16:creationId xmlns:a16="http://schemas.microsoft.com/office/drawing/2014/main" id="{C7B788C3-33AC-4F99-FB26-4FD9AA2C90FF}"/>
                </a:ext>
              </a:extLst>
            </p:cNvPr>
            <p:cNvCxnSpPr>
              <a:cxnSpLocks/>
              <a:stCxn id="254" idx="6"/>
              <a:endCxn id="290" idx="2"/>
            </p:cNvCxnSpPr>
            <p:nvPr/>
          </p:nvCxnSpPr>
          <p:spPr>
            <a:xfrm>
              <a:off x="6940780" y="1988772"/>
              <a:ext cx="834413" cy="70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B7F16154-835E-7334-8FCF-2F1F1F0FA716}"/>
                </a:ext>
              </a:extLst>
            </p:cNvPr>
            <p:cNvCxnSpPr>
              <a:cxnSpLocks/>
              <a:stCxn id="254" idx="6"/>
              <a:endCxn id="291" idx="2"/>
            </p:cNvCxnSpPr>
            <p:nvPr/>
          </p:nvCxnSpPr>
          <p:spPr>
            <a:xfrm>
              <a:off x="6940780" y="1988772"/>
              <a:ext cx="842334" cy="10615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화살표 연결선 303">
              <a:extLst>
                <a:ext uri="{FF2B5EF4-FFF2-40B4-BE49-F238E27FC236}">
                  <a16:creationId xmlns:a16="http://schemas.microsoft.com/office/drawing/2014/main" id="{6AD4E5CE-5059-602C-1770-B5D5F58F8AAA}"/>
                </a:ext>
              </a:extLst>
            </p:cNvPr>
            <p:cNvCxnSpPr>
              <a:cxnSpLocks/>
              <a:stCxn id="254" idx="6"/>
              <a:endCxn id="293" idx="2"/>
            </p:cNvCxnSpPr>
            <p:nvPr/>
          </p:nvCxnSpPr>
          <p:spPr>
            <a:xfrm>
              <a:off x="6940780" y="1988772"/>
              <a:ext cx="845695" cy="1418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7B986C3E-98BD-C7BD-062B-73DCFFF5E6B0}"/>
                </a:ext>
              </a:extLst>
            </p:cNvPr>
            <p:cNvCxnSpPr>
              <a:cxnSpLocks/>
              <a:stCxn id="254" idx="6"/>
              <a:endCxn id="294" idx="2"/>
            </p:cNvCxnSpPr>
            <p:nvPr/>
          </p:nvCxnSpPr>
          <p:spPr>
            <a:xfrm>
              <a:off x="6940780" y="1988772"/>
              <a:ext cx="853616" cy="17712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A6669226-E2A4-8D9F-1BC4-9EF9F93A031B}"/>
                </a:ext>
              </a:extLst>
            </p:cNvPr>
            <p:cNvCxnSpPr>
              <a:cxnSpLocks/>
              <a:stCxn id="254" idx="6"/>
              <a:endCxn id="292" idx="2"/>
            </p:cNvCxnSpPr>
            <p:nvPr/>
          </p:nvCxnSpPr>
          <p:spPr>
            <a:xfrm>
              <a:off x="6940780" y="1988772"/>
              <a:ext cx="844818" cy="2164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6E89E9A0-0781-72A8-945D-9F3E1EC3E1DC}"/>
                </a:ext>
              </a:extLst>
            </p:cNvPr>
            <p:cNvCxnSpPr>
              <a:cxnSpLocks/>
              <a:stCxn id="255" idx="6"/>
              <a:endCxn id="289" idx="2"/>
            </p:cNvCxnSpPr>
            <p:nvPr/>
          </p:nvCxnSpPr>
          <p:spPr>
            <a:xfrm flipV="1">
              <a:off x="6948701" y="2340401"/>
              <a:ext cx="826492" cy="10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화살표 연결선 307">
              <a:extLst>
                <a:ext uri="{FF2B5EF4-FFF2-40B4-BE49-F238E27FC236}">
                  <a16:creationId xmlns:a16="http://schemas.microsoft.com/office/drawing/2014/main" id="{5CB0D6B1-5502-3BF2-CC57-E1A538D23067}"/>
                </a:ext>
              </a:extLst>
            </p:cNvPr>
            <p:cNvCxnSpPr>
              <a:cxnSpLocks/>
              <a:stCxn id="255" idx="6"/>
              <a:endCxn id="290" idx="2"/>
            </p:cNvCxnSpPr>
            <p:nvPr/>
          </p:nvCxnSpPr>
          <p:spPr>
            <a:xfrm>
              <a:off x="6948701" y="2341490"/>
              <a:ext cx="826492" cy="3560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FA38BEEF-1662-8A87-C684-3EB760B02B22}"/>
                </a:ext>
              </a:extLst>
            </p:cNvPr>
            <p:cNvCxnSpPr>
              <a:cxnSpLocks/>
              <a:stCxn id="255" idx="6"/>
              <a:endCxn id="291" idx="2"/>
            </p:cNvCxnSpPr>
            <p:nvPr/>
          </p:nvCxnSpPr>
          <p:spPr>
            <a:xfrm>
              <a:off x="6948701" y="2341490"/>
              <a:ext cx="834413" cy="70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화살표 연결선 309">
              <a:extLst>
                <a:ext uri="{FF2B5EF4-FFF2-40B4-BE49-F238E27FC236}">
                  <a16:creationId xmlns:a16="http://schemas.microsoft.com/office/drawing/2014/main" id="{22D5BCF4-CA8B-2851-3C9F-11A5F06FB8D8}"/>
                </a:ext>
              </a:extLst>
            </p:cNvPr>
            <p:cNvCxnSpPr>
              <a:cxnSpLocks/>
              <a:stCxn id="255" idx="6"/>
              <a:endCxn id="293" idx="2"/>
            </p:cNvCxnSpPr>
            <p:nvPr/>
          </p:nvCxnSpPr>
          <p:spPr>
            <a:xfrm>
              <a:off x="6948701" y="2341490"/>
              <a:ext cx="837774" cy="1065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화살표 연결선 310">
              <a:extLst>
                <a:ext uri="{FF2B5EF4-FFF2-40B4-BE49-F238E27FC236}">
                  <a16:creationId xmlns:a16="http://schemas.microsoft.com/office/drawing/2014/main" id="{7F487698-4CE3-7F74-8014-588FA33DFCD7}"/>
                </a:ext>
              </a:extLst>
            </p:cNvPr>
            <p:cNvCxnSpPr>
              <a:cxnSpLocks/>
              <a:stCxn id="255" idx="6"/>
              <a:endCxn id="294" idx="2"/>
            </p:cNvCxnSpPr>
            <p:nvPr/>
          </p:nvCxnSpPr>
          <p:spPr>
            <a:xfrm>
              <a:off x="6948701" y="2341490"/>
              <a:ext cx="845695" cy="1418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화살표 연결선 311">
              <a:extLst>
                <a:ext uri="{FF2B5EF4-FFF2-40B4-BE49-F238E27FC236}">
                  <a16:creationId xmlns:a16="http://schemas.microsoft.com/office/drawing/2014/main" id="{2A2FF075-816A-585F-A4A3-4F94E737182E}"/>
                </a:ext>
              </a:extLst>
            </p:cNvPr>
            <p:cNvCxnSpPr>
              <a:cxnSpLocks/>
              <a:stCxn id="255" idx="6"/>
              <a:endCxn id="292" idx="2"/>
            </p:cNvCxnSpPr>
            <p:nvPr/>
          </p:nvCxnSpPr>
          <p:spPr>
            <a:xfrm>
              <a:off x="6948701" y="2341490"/>
              <a:ext cx="836897" cy="18119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화살표 연결선 312">
              <a:extLst>
                <a:ext uri="{FF2B5EF4-FFF2-40B4-BE49-F238E27FC236}">
                  <a16:creationId xmlns:a16="http://schemas.microsoft.com/office/drawing/2014/main" id="{86ACB118-29B8-9C6F-E1CB-C9F424CA39D3}"/>
                </a:ext>
              </a:extLst>
            </p:cNvPr>
            <p:cNvCxnSpPr>
              <a:cxnSpLocks/>
              <a:stCxn id="262" idx="6"/>
              <a:endCxn id="289" idx="2"/>
            </p:cNvCxnSpPr>
            <p:nvPr/>
          </p:nvCxnSpPr>
          <p:spPr>
            <a:xfrm flipV="1">
              <a:off x="6948701" y="2340401"/>
              <a:ext cx="826492" cy="217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화살표 연결선 313">
              <a:extLst>
                <a:ext uri="{FF2B5EF4-FFF2-40B4-BE49-F238E27FC236}">
                  <a16:creationId xmlns:a16="http://schemas.microsoft.com/office/drawing/2014/main" id="{31267A76-DDD5-B6E9-8FBC-301D4E60A468}"/>
                </a:ext>
              </a:extLst>
            </p:cNvPr>
            <p:cNvCxnSpPr>
              <a:cxnSpLocks/>
              <a:stCxn id="262" idx="6"/>
              <a:endCxn id="290" idx="2"/>
            </p:cNvCxnSpPr>
            <p:nvPr/>
          </p:nvCxnSpPr>
          <p:spPr>
            <a:xfrm flipV="1">
              <a:off x="6948701" y="2697556"/>
              <a:ext cx="826492" cy="18162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화살표 연결선 314">
              <a:extLst>
                <a:ext uri="{FF2B5EF4-FFF2-40B4-BE49-F238E27FC236}">
                  <a16:creationId xmlns:a16="http://schemas.microsoft.com/office/drawing/2014/main" id="{ECA87B1A-C585-D60C-6AE1-00C1F1EF8FDE}"/>
                </a:ext>
              </a:extLst>
            </p:cNvPr>
            <p:cNvCxnSpPr>
              <a:cxnSpLocks/>
              <a:stCxn id="262" idx="6"/>
              <a:endCxn id="291" idx="2"/>
            </p:cNvCxnSpPr>
            <p:nvPr/>
          </p:nvCxnSpPr>
          <p:spPr>
            <a:xfrm flipV="1">
              <a:off x="6948701" y="3050274"/>
              <a:ext cx="834413" cy="1463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화살표 연결선 315">
              <a:extLst>
                <a:ext uri="{FF2B5EF4-FFF2-40B4-BE49-F238E27FC236}">
                  <a16:creationId xmlns:a16="http://schemas.microsoft.com/office/drawing/2014/main" id="{6CBC66A8-805D-84AE-32D4-C08ACDAC1ECD}"/>
                </a:ext>
              </a:extLst>
            </p:cNvPr>
            <p:cNvCxnSpPr>
              <a:cxnSpLocks/>
              <a:stCxn id="262" idx="6"/>
              <a:endCxn id="293" idx="2"/>
            </p:cNvCxnSpPr>
            <p:nvPr/>
          </p:nvCxnSpPr>
          <p:spPr>
            <a:xfrm flipV="1">
              <a:off x="6948701" y="3407322"/>
              <a:ext cx="837774" cy="11064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화살표 연결선 316">
              <a:extLst>
                <a:ext uri="{FF2B5EF4-FFF2-40B4-BE49-F238E27FC236}">
                  <a16:creationId xmlns:a16="http://schemas.microsoft.com/office/drawing/2014/main" id="{4D7F8513-809B-93F4-DF2F-6E4F0F15787E}"/>
                </a:ext>
              </a:extLst>
            </p:cNvPr>
            <p:cNvCxnSpPr>
              <a:cxnSpLocks/>
              <a:stCxn id="262" idx="6"/>
              <a:endCxn id="294" idx="2"/>
            </p:cNvCxnSpPr>
            <p:nvPr/>
          </p:nvCxnSpPr>
          <p:spPr>
            <a:xfrm flipV="1">
              <a:off x="6948701" y="3760040"/>
              <a:ext cx="845695" cy="7537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화살표 연결선 317">
              <a:extLst>
                <a:ext uri="{FF2B5EF4-FFF2-40B4-BE49-F238E27FC236}">
                  <a16:creationId xmlns:a16="http://schemas.microsoft.com/office/drawing/2014/main" id="{FD5E1293-AFF1-B0C2-C97C-EF4DA602C85E}"/>
                </a:ext>
              </a:extLst>
            </p:cNvPr>
            <p:cNvCxnSpPr>
              <a:cxnSpLocks/>
              <a:stCxn id="262" idx="6"/>
              <a:endCxn id="292" idx="2"/>
            </p:cNvCxnSpPr>
            <p:nvPr/>
          </p:nvCxnSpPr>
          <p:spPr>
            <a:xfrm flipV="1">
              <a:off x="6948701" y="4153477"/>
              <a:ext cx="836897" cy="360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id="{2B7D8572-C08A-CE77-0E4F-DEEA8F0E7A49}"/>
                </a:ext>
              </a:extLst>
            </p:cNvPr>
            <p:cNvCxnSpPr>
              <a:cxnSpLocks/>
              <a:stCxn id="263" idx="6"/>
              <a:endCxn id="289" idx="2"/>
            </p:cNvCxnSpPr>
            <p:nvPr/>
          </p:nvCxnSpPr>
          <p:spPr>
            <a:xfrm flipV="1">
              <a:off x="6948701" y="2340401"/>
              <a:ext cx="826492" cy="2534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화살표 연결선 319">
              <a:extLst>
                <a:ext uri="{FF2B5EF4-FFF2-40B4-BE49-F238E27FC236}">
                  <a16:creationId xmlns:a16="http://schemas.microsoft.com/office/drawing/2014/main" id="{D33900DB-1389-C8D1-B036-D32D7F86CFE6}"/>
                </a:ext>
              </a:extLst>
            </p:cNvPr>
            <p:cNvCxnSpPr>
              <a:cxnSpLocks/>
              <a:stCxn id="263" idx="6"/>
              <a:endCxn id="290" idx="2"/>
            </p:cNvCxnSpPr>
            <p:nvPr/>
          </p:nvCxnSpPr>
          <p:spPr>
            <a:xfrm flipV="1">
              <a:off x="6948701" y="2697556"/>
              <a:ext cx="826492" cy="21777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6C6D60F9-1069-1F6B-C1AB-E8DF4FE9DA11}"/>
                </a:ext>
              </a:extLst>
            </p:cNvPr>
            <p:cNvCxnSpPr>
              <a:cxnSpLocks/>
              <a:stCxn id="263" idx="6"/>
              <a:endCxn id="291" idx="2"/>
            </p:cNvCxnSpPr>
            <p:nvPr/>
          </p:nvCxnSpPr>
          <p:spPr>
            <a:xfrm flipV="1">
              <a:off x="6948701" y="3050274"/>
              <a:ext cx="834413" cy="18250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ABAE8DF1-9D05-DF99-AA20-C41395F10F95}"/>
                </a:ext>
              </a:extLst>
            </p:cNvPr>
            <p:cNvCxnSpPr>
              <a:cxnSpLocks/>
              <a:stCxn id="263" idx="6"/>
              <a:endCxn id="293" idx="2"/>
            </p:cNvCxnSpPr>
            <p:nvPr/>
          </p:nvCxnSpPr>
          <p:spPr>
            <a:xfrm flipV="1">
              <a:off x="6948701" y="3407322"/>
              <a:ext cx="837774" cy="14679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화살표 연결선 322">
              <a:extLst>
                <a:ext uri="{FF2B5EF4-FFF2-40B4-BE49-F238E27FC236}">
                  <a16:creationId xmlns:a16="http://schemas.microsoft.com/office/drawing/2014/main" id="{4884E7AB-DFA0-A938-8950-27D7DE13DB5B}"/>
                </a:ext>
              </a:extLst>
            </p:cNvPr>
            <p:cNvCxnSpPr>
              <a:cxnSpLocks/>
              <a:stCxn id="263" idx="6"/>
              <a:endCxn id="294" idx="2"/>
            </p:cNvCxnSpPr>
            <p:nvPr/>
          </p:nvCxnSpPr>
          <p:spPr>
            <a:xfrm flipV="1">
              <a:off x="6948701" y="3760040"/>
              <a:ext cx="845695" cy="111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화살표 연결선 323">
              <a:extLst>
                <a:ext uri="{FF2B5EF4-FFF2-40B4-BE49-F238E27FC236}">
                  <a16:creationId xmlns:a16="http://schemas.microsoft.com/office/drawing/2014/main" id="{3F0C0790-188C-F7C0-F427-6F9017866689}"/>
                </a:ext>
              </a:extLst>
            </p:cNvPr>
            <p:cNvCxnSpPr>
              <a:cxnSpLocks/>
              <a:stCxn id="263" idx="6"/>
              <a:endCxn id="292" idx="2"/>
            </p:cNvCxnSpPr>
            <p:nvPr/>
          </p:nvCxnSpPr>
          <p:spPr>
            <a:xfrm flipV="1">
              <a:off x="6948701" y="4153477"/>
              <a:ext cx="836897" cy="7218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2AD28FC7-F0B8-E895-6A1E-994BF477A668}"/>
                    </a:ext>
                  </a:extLst>
                </p:cNvPr>
                <p:cNvSpPr txBox="1"/>
                <p:nvPr/>
              </p:nvSpPr>
              <p:spPr>
                <a:xfrm>
                  <a:off x="3725316" y="742747"/>
                  <a:ext cx="67044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𝑖𝑛𝑝𝑢𝑡</m:t>
                        </m:r>
                      </m:oMath>
                    </m:oMathPara>
                  </a14:m>
                  <a:br>
                    <a:rPr lang="en-US" altLang="ko-KR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a:br>
                  <a:r>
                    <a:rPr lang="en-US" altLang="ko-KR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layer</a:t>
                  </a:r>
                  <a:endParaRPr lang="en-US" altLang="ko-KR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2AD28FC7-F0B8-E895-6A1E-994BF477A6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5316" y="742747"/>
                  <a:ext cx="670440" cy="553998"/>
                </a:xfrm>
                <a:prstGeom prst="rect">
                  <a:avLst/>
                </a:prstGeom>
                <a:blipFill>
                  <a:blip r:embed="rId9"/>
                  <a:stretch>
                    <a:fillRect l="-8182" t="-1099" r="-9091" b="-241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328BB38B-CBB5-7211-8F68-F3A4E5E329F3}"/>
                </a:ext>
              </a:extLst>
            </p:cNvPr>
            <p:cNvSpPr txBox="1"/>
            <p:nvPr/>
          </p:nvSpPr>
          <p:spPr>
            <a:xfrm>
              <a:off x="4616084" y="763420"/>
              <a:ext cx="491160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1st</a:t>
              </a:r>
              <a:b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</a:br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layer</a:t>
              </a:r>
              <a:endParaRPr lang="en-US" altLang="ko-KR" b="0" dirty="0">
                <a:solidFill>
                  <a:schemeClr val="tx1"/>
                </a:solidFill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6C3CC796-6CAA-03A7-3C95-6C5E49746D9E}"/>
                </a:ext>
              </a:extLst>
            </p:cNvPr>
            <p:cNvSpPr txBox="1"/>
            <p:nvPr/>
          </p:nvSpPr>
          <p:spPr>
            <a:xfrm>
              <a:off x="5731258" y="740918"/>
              <a:ext cx="491160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2nd</a:t>
              </a:r>
              <a:b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</a:br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layer</a:t>
              </a:r>
              <a:endParaRPr lang="en-US" altLang="ko-KR" b="0" dirty="0">
                <a:solidFill>
                  <a:schemeClr val="tx1"/>
                </a:solidFill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7973DFF1-1767-8250-A8BE-A27AA941F3E0}"/>
                </a:ext>
              </a:extLst>
            </p:cNvPr>
            <p:cNvSpPr txBox="1"/>
            <p:nvPr/>
          </p:nvSpPr>
          <p:spPr>
            <a:xfrm>
              <a:off x="6506639" y="759968"/>
              <a:ext cx="491160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3rd</a:t>
              </a:r>
              <a:b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</a:br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layer</a:t>
              </a:r>
              <a:endParaRPr lang="en-US" altLang="ko-KR" b="0" dirty="0">
                <a:solidFill>
                  <a:schemeClr val="tx1"/>
                </a:solidFill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F2FC5255-3A1B-7D90-F36C-D0843FD73CC5}"/>
                </a:ext>
              </a:extLst>
            </p:cNvPr>
            <p:cNvSpPr txBox="1"/>
            <p:nvPr/>
          </p:nvSpPr>
          <p:spPr>
            <a:xfrm>
              <a:off x="7499857" y="1428484"/>
              <a:ext cx="663643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i="1" dirty="0">
                  <a:latin typeface="Cambria Math" panose="02040503050406030204" pitchFamily="18" charset="0"/>
                </a:rPr>
                <a:t>o</a:t>
              </a:r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utput</a:t>
              </a:r>
              <a:b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</a:br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layer</a:t>
              </a:r>
              <a:endParaRPr lang="en-US" altLang="ko-KR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38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이건(대학원생-전자공학전공)</dc:creator>
  <cp:lastModifiedBy>이건(대학원생-전자공학전공)</cp:lastModifiedBy>
  <cp:revision>1</cp:revision>
  <dcterms:created xsi:type="dcterms:W3CDTF">2023-04-12T15:12:39Z</dcterms:created>
  <dcterms:modified xsi:type="dcterms:W3CDTF">2023-04-12T15:13:12Z</dcterms:modified>
</cp:coreProperties>
</file>