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B076-3D7F-98A2-E522-559A4B876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20BE3B-E7C7-088F-0B81-174FBBE6D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BBD0F-3451-30A2-E440-0E3C363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A577E-7BB1-0BEA-B5BE-35C693EB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1F24C-97FD-6125-FB41-4C0D7415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5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C7AC2-ABDB-3FD4-61DC-22825A9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0BCA4B-C189-980F-4853-68BA065D3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4A6BF-0C67-3D03-2EE0-230CADD3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6B229-5864-0F00-5703-4CEAF70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7B9AB-5ED5-6F97-2CBD-30C503EB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9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7F790B-8214-B5FE-9774-B5B615C6D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B70BF-62B1-327C-2E8F-A42C73066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3DAF2-D284-F163-A420-C7E19B6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3913A-0B5A-4514-4A5C-8E095B1D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DFF08-9101-8F2C-957A-78B08BBC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E3F21-EF0A-12BF-2087-6C3EDE51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49C76-7C1D-A962-9A5E-987F0940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C5658-A1A6-DCFA-CF51-6137075D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F914C-0E1F-E7DE-522F-A4015C11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FC49-F1A4-E21C-E47E-3FF35F96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AA0FE-0003-FA84-66CF-E1B4DAFB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34DB0-3EF5-A688-CA9E-AEFF660A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0AB84-3349-DB1F-DB4A-C04BFDDE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F89F5-5BB2-CA61-24FB-FE64C4D6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EABB2-6820-A048-97DC-283F7844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ED5F-9C96-8334-9FCA-0B6D1B59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AA1CC-60DC-2634-FA10-BB451260C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7C34E-D245-85A3-EAD2-02512BBC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47ECE-56C9-03AC-EAC5-E1706042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DC647-CB1E-1D68-0AB4-FFDD7DDF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693EC-9F75-D9E3-9C71-5A1121D8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1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E64BC-8BEB-FA90-1BFF-9F12A064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55936-8991-2607-744B-03B1F938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B684D-4B9E-B696-E5BD-A03E6BB8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C0338-DC9F-75A4-6E31-C5960C933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8F4F68-0C3F-79E1-AC05-32070030B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DAD79B-2C63-7B17-4950-614BFF82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BC4A2-CB1E-2F25-8667-95DC27F7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859F9-E24D-54D3-6DAA-AF35813D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9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17A17-F0EF-F97C-00E7-A6957463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9A7FD-8D43-0F71-2715-D6C42F76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7D58D-FA34-C6D6-30A2-7E86445E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58829-9809-EDA0-C21E-ADD6A9EB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3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F0E7CF-DEEA-6EF2-E326-A18516AA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C2339-2B4D-533B-A633-0C3B2AAF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566A3-E315-23F6-BA99-785BFD27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5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CF8D-495A-1F98-E882-8327AAA0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A3B23-6E16-D30A-2D08-3A6679B1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0A2C6-9576-AF6F-E5CC-58EFF2756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BEBEC2-C491-00CE-CE6D-4573CE52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74BF3-DE5F-5AE7-B371-49453AC2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CD14B-BB40-DE02-28C1-FDA1802E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1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CF2F-CFAE-C544-8297-14444461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095904-81D5-4C43-5351-67A199B75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4F038-9381-286D-C6D1-1E624D57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EAFD0-3F47-6B8B-6456-F51B8A4F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2D05-C9BA-95C0-3490-70175A0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1F5BD-66BB-E51D-07E0-64FCFA6D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6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671684-AAC1-D746-C0B3-2FD6F592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DF966-CBCC-D3A7-0D98-72680653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65F2-CACE-F94C-D9DC-F45E1B195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9C70-3C0F-4344-A95E-79C203EEF5D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B1CA4-2633-2753-524F-192AE9BF6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0E8B2-668E-E41C-3D68-B9E750576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C6346-55D2-40CE-BFB0-DD8CCA986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24646C0-B208-8D40-2246-E2161C726A43}"/>
              </a:ext>
            </a:extLst>
          </p:cNvPr>
          <p:cNvCxnSpPr>
            <a:cxnSpLocks/>
          </p:cNvCxnSpPr>
          <p:nvPr/>
        </p:nvCxnSpPr>
        <p:spPr>
          <a:xfrm>
            <a:off x="6512812" y="5343387"/>
            <a:ext cx="0" cy="24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E6EA7B-AC2F-0EF6-93DA-478B71FEC843}"/>
              </a:ext>
            </a:extLst>
          </p:cNvPr>
          <p:cNvSpPr/>
          <p:nvPr/>
        </p:nvSpPr>
        <p:spPr>
          <a:xfrm>
            <a:off x="5854273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88ECBB-0DB4-03E4-1A42-C3980BCD16FF}"/>
              </a:ext>
            </a:extLst>
          </p:cNvPr>
          <p:cNvCxnSpPr>
            <a:cxnSpLocks/>
          </p:cNvCxnSpPr>
          <p:nvPr/>
        </p:nvCxnSpPr>
        <p:spPr>
          <a:xfrm>
            <a:off x="6512812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4B885-EC8D-853D-B219-5F339254173F}"/>
              </a:ext>
            </a:extLst>
          </p:cNvPr>
          <p:cNvSpPr/>
          <p:nvPr/>
        </p:nvSpPr>
        <p:spPr>
          <a:xfrm>
            <a:off x="5854272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96, (11)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6DC852-E7FA-E9D8-171B-0307CEF63F37}"/>
              </a:ext>
            </a:extLst>
          </p:cNvPr>
          <p:cNvCxnSpPr>
            <a:cxnSpLocks/>
          </p:cNvCxnSpPr>
          <p:nvPr/>
        </p:nvCxnSpPr>
        <p:spPr>
          <a:xfrm>
            <a:off x="6512812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E358FC-AC04-3FE8-7BE9-80142E434BFD}"/>
              </a:ext>
            </a:extLst>
          </p:cNvPr>
          <p:cNvSpPr/>
          <p:nvPr/>
        </p:nvSpPr>
        <p:spPr>
          <a:xfrm>
            <a:off x="5854272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EF4C4-0A31-5847-656C-7BA7F0067AB5}"/>
              </a:ext>
            </a:extLst>
          </p:cNvPr>
          <p:cNvSpPr txBox="1"/>
          <p:nvPr/>
        </p:nvSpPr>
        <p:spPr>
          <a:xfrm>
            <a:off x="6512812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04202-2944-6A64-621E-C3961BAB1877}"/>
              </a:ext>
            </a:extLst>
          </p:cNvPr>
          <p:cNvSpPr/>
          <p:nvPr/>
        </p:nvSpPr>
        <p:spPr>
          <a:xfrm>
            <a:off x="5854272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(5)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C69304-EC31-7EDD-B52B-B22ABE70A39A}"/>
              </a:ext>
            </a:extLst>
          </p:cNvPr>
          <p:cNvCxnSpPr>
            <a:cxnSpLocks/>
          </p:cNvCxnSpPr>
          <p:nvPr/>
        </p:nvCxnSpPr>
        <p:spPr>
          <a:xfrm>
            <a:off x="6512812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FC518E-CCC8-816B-C40D-DD85C5BBD0D6}"/>
              </a:ext>
            </a:extLst>
          </p:cNvPr>
          <p:cNvSpPr/>
          <p:nvPr/>
        </p:nvSpPr>
        <p:spPr>
          <a:xfrm>
            <a:off x="5854272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F0ABF-A8E5-8C4D-0205-B6BE4F256616}"/>
              </a:ext>
            </a:extLst>
          </p:cNvPr>
          <p:cNvSpPr txBox="1"/>
          <p:nvPr/>
        </p:nvSpPr>
        <p:spPr>
          <a:xfrm>
            <a:off x="6512812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8C4B75-C975-8CDB-6AE3-9D3C832DC1EC}"/>
              </a:ext>
            </a:extLst>
          </p:cNvPr>
          <p:cNvCxnSpPr>
            <a:cxnSpLocks/>
          </p:cNvCxnSpPr>
          <p:nvPr/>
        </p:nvCxnSpPr>
        <p:spPr>
          <a:xfrm>
            <a:off x="6523652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9A7766-6AA3-6712-0C21-B66D1615279E}"/>
              </a:ext>
            </a:extLst>
          </p:cNvPr>
          <p:cNvSpPr/>
          <p:nvPr/>
        </p:nvSpPr>
        <p:spPr>
          <a:xfrm>
            <a:off x="5854272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524E3BE-8931-92C1-221F-71CF900E2393}"/>
              </a:ext>
            </a:extLst>
          </p:cNvPr>
          <p:cNvCxnSpPr>
            <a:cxnSpLocks/>
          </p:cNvCxnSpPr>
          <p:nvPr/>
        </p:nvCxnSpPr>
        <p:spPr>
          <a:xfrm>
            <a:off x="6512812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9694665-5FD5-3043-DC80-E81D3B29E0B5}"/>
              </a:ext>
            </a:extLst>
          </p:cNvPr>
          <p:cNvSpPr txBox="1"/>
          <p:nvPr/>
        </p:nvSpPr>
        <p:spPr>
          <a:xfrm>
            <a:off x="6512812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C932645-EE95-1ABF-01CB-7AF076288E2A}"/>
              </a:ext>
            </a:extLst>
          </p:cNvPr>
          <p:cNvCxnSpPr>
            <a:cxnSpLocks/>
          </p:cNvCxnSpPr>
          <p:nvPr/>
        </p:nvCxnSpPr>
        <p:spPr>
          <a:xfrm>
            <a:off x="6523652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699FB4-817E-6454-A6E6-CE10770059B5}"/>
              </a:ext>
            </a:extLst>
          </p:cNvPr>
          <p:cNvSpPr/>
          <p:nvPr/>
        </p:nvSpPr>
        <p:spPr>
          <a:xfrm>
            <a:off x="5854272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E03031-1083-F3D0-A102-EB9FEAEDCB75}"/>
              </a:ext>
            </a:extLst>
          </p:cNvPr>
          <p:cNvCxnSpPr>
            <a:cxnSpLocks/>
          </p:cNvCxnSpPr>
          <p:nvPr/>
        </p:nvCxnSpPr>
        <p:spPr>
          <a:xfrm>
            <a:off x="6523652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E778F5-590A-C7D4-75FE-5E4B210827F8}"/>
              </a:ext>
            </a:extLst>
          </p:cNvPr>
          <p:cNvSpPr/>
          <p:nvPr/>
        </p:nvSpPr>
        <p:spPr>
          <a:xfrm>
            <a:off x="5854272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E4518-C68B-EA4B-C59A-EA245CE128A7}"/>
              </a:ext>
            </a:extLst>
          </p:cNvPr>
          <p:cNvSpPr txBox="1"/>
          <p:nvPr/>
        </p:nvSpPr>
        <p:spPr>
          <a:xfrm>
            <a:off x="6512812" y="53433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ED0446-6FF6-1F85-2BD1-247DA7E64FA4}"/>
              </a:ext>
            </a:extLst>
          </p:cNvPr>
          <p:cNvCxnSpPr>
            <a:cxnSpLocks/>
          </p:cNvCxnSpPr>
          <p:nvPr/>
        </p:nvCxnSpPr>
        <p:spPr>
          <a:xfrm>
            <a:off x="6523652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B4562D-240F-2331-92B1-6165D1301CAE}"/>
              </a:ext>
            </a:extLst>
          </p:cNvPr>
          <p:cNvSpPr/>
          <p:nvPr/>
        </p:nvSpPr>
        <p:spPr>
          <a:xfrm>
            <a:off x="5854272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CF614B-4B79-D8FF-C344-0C6C17FA2380}"/>
              </a:ext>
            </a:extLst>
          </p:cNvPr>
          <p:cNvSpPr/>
          <p:nvPr/>
        </p:nvSpPr>
        <p:spPr>
          <a:xfrm>
            <a:off x="735315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ZeroPadding (1)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3C76A51-AE99-B1BE-D152-EF8025A89E99}"/>
              </a:ext>
            </a:extLst>
          </p:cNvPr>
          <p:cNvCxnSpPr>
            <a:cxnSpLocks/>
          </p:cNvCxnSpPr>
          <p:nvPr/>
        </p:nvCxnSpPr>
        <p:spPr>
          <a:xfrm>
            <a:off x="8011694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7195D2-5382-33A4-6AD6-5F3187F27412}"/>
              </a:ext>
            </a:extLst>
          </p:cNvPr>
          <p:cNvSpPr/>
          <p:nvPr/>
        </p:nvSpPr>
        <p:spPr>
          <a:xfrm>
            <a:off x="7353154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384, (3)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2E21EBC-8F70-1B4C-DC9E-B6921F0345E2}"/>
              </a:ext>
            </a:extLst>
          </p:cNvPr>
          <p:cNvCxnSpPr>
            <a:cxnSpLocks/>
          </p:cNvCxnSpPr>
          <p:nvPr/>
        </p:nvCxnSpPr>
        <p:spPr>
          <a:xfrm>
            <a:off x="8011694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496AC8-82E8-2E20-E56E-7F583891F380}"/>
              </a:ext>
            </a:extLst>
          </p:cNvPr>
          <p:cNvSpPr/>
          <p:nvPr/>
        </p:nvSpPr>
        <p:spPr>
          <a:xfrm>
            <a:off x="7353154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21DBB4-E87D-C588-1BFC-AD362989F5D0}"/>
              </a:ext>
            </a:extLst>
          </p:cNvPr>
          <p:cNvSpPr txBox="1"/>
          <p:nvPr/>
        </p:nvSpPr>
        <p:spPr>
          <a:xfrm>
            <a:off x="8011694" y="170125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D57834-0495-4C8C-D414-5CC09855218B}"/>
              </a:ext>
            </a:extLst>
          </p:cNvPr>
          <p:cNvSpPr/>
          <p:nvPr/>
        </p:nvSpPr>
        <p:spPr>
          <a:xfrm>
            <a:off x="7353154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072807-52FB-DE1B-3732-390593D2FAAA}"/>
              </a:ext>
            </a:extLst>
          </p:cNvPr>
          <p:cNvCxnSpPr>
            <a:cxnSpLocks/>
          </p:cNvCxnSpPr>
          <p:nvPr/>
        </p:nvCxnSpPr>
        <p:spPr>
          <a:xfrm>
            <a:off x="8011694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BCB32B2-97E7-2B7E-FB39-6B8374C8E687}"/>
              </a:ext>
            </a:extLst>
          </p:cNvPr>
          <p:cNvSpPr/>
          <p:nvPr/>
        </p:nvSpPr>
        <p:spPr>
          <a:xfrm>
            <a:off x="7353154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3F6D24-870E-C736-4061-2E8FE294A8E2}"/>
              </a:ext>
            </a:extLst>
          </p:cNvPr>
          <p:cNvSpPr txBox="1"/>
          <p:nvPr/>
        </p:nvSpPr>
        <p:spPr>
          <a:xfrm>
            <a:off x="8011694" y="281293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42653DE-3027-7153-7AE1-15906CB8970D}"/>
              </a:ext>
            </a:extLst>
          </p:cNvPr>
          <p:cNvCxnSpPr>
            <a:cxnSpLocks/>
          </p:cNvCxnSpPr>
          <p:nvPr/>
        </p:nvCxnSpPr>
        <p:spPr>
          <a:xfrm>
            <a:off x="8022534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66068A-768C-88A7-AFD9-C8C46A268754}"/>
              </a:ext>
            </a:extLst>
          </p:cNvPr>
          <p:cNvSpPr/>
          <p:nvPr/>
        </p:nvSpPr>
        <p:spPr>
          <a:xfrm>
            <a:off x="7353154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Dropout (0.5)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03C44F-2694-C543-3008-ADEF94FAB10A}"/>
              </a:ext>
            </a:extLst>
          </p:cNvPr>
          <p:cNvCxnSpPr>
            <a:cxnSpLocks/>
          </p:cNvCxnSpPr>
          <p:nvPr/>
        </p:nvCxnSpPr>
        <p:spPr>
          <a:xfrm>
            <a:off x="8011694" y="452737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535517C-A0D1-179E-9F81-76276AC98F9F}"/>
              </a:ext>
            </a:extLst>
          </p:cNvPr>
          <p:cNvCxnSpPr>
            <a:cxnSpLocks/>
          </p:cNvCxnSpPr>
          <p:nvPr/>
        </p:nvCxnSpPr>
        <p:spPr>
          <a:xfrm>
            <a:off x="8022534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3A2A0C-3170-D659-8AB3-616D0FD09F73}"/>
              </a:ext>
            </a:extLst>
          </p:cNvPr>
          <p:cNvSpPr/>
          <p:nvPr/>
        </p:nvSpPr>
        <p:spPr>
          <a:xfrm>
            <a:off x="7353154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D277D3-BD6F-1441-AD55-7072BB67200D}"/>
              </a:ext>
            </a:extLst>
          </p:cNvPr>
          <p:cNvCxnSpPr>
            <a:cxnSpLocks/>
          </p:cNvCxnSpPr>
          <p:nvPr/>
        </p:nvCxnSpPr>
        <p:spPr>
          <a:xfrm>
            <a:off x="8022534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52BD5E-D11F-C88B-00B0-50A61BE2A7AC}"/>
              </a:ext>
            </a:extLst>
          </p:cNvPr>
          <p:cNvSpPr/>
          <p:nvPr/>
        </p:nvSpPr>
        <p:spPr>
          <a:xfrm>
            <a:off x="7353154" y="526888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06BD21-954F-BCDA-260E-E48C4AFF1D77}"/>
              </a:ext>
            </a:extLst>
          </p:cNvPr>
          <p:cNvCxnSpPr>
            <a:cxnSpLocks/>
          </p:cNvCxnSpPr>
          <p:nvPr/>
        </p:nvCxnSpPr>
        <p:spPr>
          <a:xfrm>
            <a:off x="8022534" y="507838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DAB8A1-8056-0741-FA1F-A9AA6354FAE1}"/>
              </a:ext>
            </a:extLst>
          </p:cNvPr>
          <p:cNvSpPr/>
          <p:nvPr/>
        </p:nvSpPr>
        <p:spPr>
          <a:xfrm>
            <a:off x="7353154" y="471787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F128BC-B2D8-F893-00E0-7D9D33786D00}"/>
              </a:ext>
            </a:extLst>
          </p:cNvPr>
          <p:cNvSpPr txBox="1"/>
          <p:nvPr/>
        </p:nvSpPr>
        <p:spPr>
          <a:xfrm>
            <a:off x="8022534" y="392461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EEBBDBC-A406-8916-38E7-DF5F04F298F6}"/>
              </a:ext>
            </a:extLst>
          </p:cNvPr>
          <p:cNvSpPr/>
          <p:nvPr/>
        </p:nvSpPr>
        <p:spPr>
          <a:xfrm>
            <a:off x="9310906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EB149DA-562C-4160-EBE8-801DF4C0BA87}"/>
              </a:ext>
            </a:extLst>
          </p:cNvPr>
          <p:cNvCxnSpPr>
            <a:cxnSpLocks/>
          </p:cNvCxnSpPr>
          <p:nvPr/>
        </p:nvCxnSpPr>
        <p:spPr>
          <a:xfrm>
            <a:off x="9969445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2A0DAC-4649-B279-99E0-636B00627761}"/>
              </a:ext>
            </a:extLst>
          </p:cNvPr>
          <p:cNvSpPr/>
          <p:nvPr/>
        </p:nvSpPr>
        <p:spPr>
          <a:xfrm>
            <a:off x="9310905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BD3E38-11E2-AD24-575C-F4CDDEC18A66}"/>
              </a:ext>
            </a:extLst>
          </p:cNvPr>
          <p:cNvCxnSpPr>
            <a:cxnSpLocks/>
          </p:cNvCxnSpPr>
          <p:nvPr/>
        </p:nvCxnSpPr>
        <p:spPr>
          <a:xfrm>
            <a:off x="9969445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B03D80-9849-D72A-1747-ADB7ED7D399E}"/>
              </a:ext>
            </a:extLst>
          </p:cNvPr>
          <p:cNvSpPr/>
          <p:nvPr/>
        </p:nvSpPr>
        <p:spPr>
          <a:xfrm>
            <a:off x="9310905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10848-0FE4-D0D3-1F3F-DB85946F489B}"/>
              </a:ext>
            </a:extLst>
          </p:cNvPr>
          <p:cNvSpPr txBox="1"/>
          <p:nvPr/>
        </p:nvSpPr>
        <p:spPr>
          <a:xfrm>
            <a:off x="9969445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2CB7FBA-F36C-0AF6-089B-7D0C19017CB2}"/>
              </a:ext>
            </a:extLst>
          </p:cNvPr>
          <p:cNvSpPr/>
          <p:nvPr/>
        </p:nvSpPr>
        <p:spPr>
          <a:xfrm>
            <a:off x="9310905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518C74D-5088-83A7-7DFE-1481D19FE762}"/>
              </a:ext>
            </a:extLst>
          </p:cNvPr>
          <p:cNvCxnSpPr>
            <a:cxnSpLocks/>
          </p:cNvCxnSpPr>
          <p:nvPr/>
        </p:nvCxnSpPr>
        <p:spPr>
          <a:xfrm>
            <a:off x="9969445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1DC7AE9-7E7D-DC44-006B-10B22C2FBEDC}"/>
              </a:ext>
            </a:extLst>
          </p:cNvPr>
          <p:cNvSpPr/>
          <p:nvPr/>
        </p:nvSpPr>
        <p:spPr>
          <a:xfrm>
            <a:off x="9310905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64,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274AE3C-C283-62A9-8E32-0095DC386040}"/>
              </a:ext>
            </a:extLst>
          </p:cNvPr>
          <p:cNvCxnSpPr>
            <a:cxnSpLocks/>
          </p:cNvCxnSpPr>
          <p:nvPr/>
        </p:nvCxnSpPr>
        <p:spPr>
          <a:xfrm>
            <a:off x="9980285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D7FCC4B-6BD2-966B-6E50-B1B75D024B26}"/>
              </a:ext>
            </a:extLst>
          </p:cNvPr>
          <p:cNvSpPr/>
          <p:nvPr/>
        </p:nvSpPr>
        <p:spPr>
          <a:xfrm>
            <a:off x="9310905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99EA4B-78CA-D3C8-A591-35560D549652}"/>
              </a:ext>
            </a:extLst>
          </p:cNvPr>
          <p:cNvCxnSpPr>
            <a:cxnSpLocks/>
          </p:cNvCxnSpPr>
          <p:nvPr/>
        </p:nvCxnSpPr>
        <p:spPr>
          <a:xfrm>
            <a:off x="9969445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C9E695D-63DD-FDC1-D18C-1273F533EF70}"/>
              </a:ext>
            </a:extLst>
          </p:cNvPr>
          <p:cNvCxnSpPr>
            <a:cxnSpLocks/>
          </p:cNvCxnSpPr>
          <p:nvPr/>
        </p:nvCxnSpPr>
        <p:spPr>
          <a:xfrm>
            <a:off x="9980285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65899C-A943-825B-8611-12B06BCC9619}"/>
              </a:ext>
            </a:extLst>
          </p:cNvPr>
          <p:cNvSpPr/>
          <p:nvPr/>
        </p:nvSpPr>
        <p:spPr>
          <a:xfrm>
            <a:off x="9310905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A6CBFC9-9A07-AE2E-EE74-7D5B3ABFB03D}"/>
              </a:ext>
            </a:extLst>
          </p:cNvPr>
          <p:cNvCxnSpPr>
            <a:cxnSpLocks/>
          </p:cNvCxnSpPr>
          <p:nvPr/>
        </p:nvCxnSpPr>
        <p:spPr>
          <a:xfrm>
            <a:off x="9980285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5936F5-3097-3782-B5F2-F43235F0B793}"/>
              </a:ext>
            </a:extLst>
          </p:cNvPr>
          <p:cNvSpPr/>
          <p:nvPr/>
        </p:nvSpPr>
        <p:spPr>
          <a:xfrm>
            <a:off x="9310905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301623F-A25D-3235-9A33-EFC87F7F2950}"/>
              </a:ext>
            </a:extLst>
          </p:cNvPr>
          <p:cNvCxnSpPr>
            <a:cxnSpLocks/>
          </p:cNvCxnSpPr>
          <p:nvPr/>
        </p:nvCxnSpPr>
        <p:spPr>
          <a:xfrm>
            <a:off x="9980285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07F2D5-BB88-5AD3-F45B-CCFB0F440685}"/>
              </a:ext>
            </a:extLst>
          </p:cNvPr>
          <p:cNvSpPr/>
          <p:nvPr/>
        </p:nvSpPr>
        <p:spPr>
          <a:xfrm>
            <a:off x="9310905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128,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84324B3-143C-7A06-C41A-F1141CE72715}"/>
              </a:ext>
            </a:extLst>
          </p:cNvPr>
          <p:cNvSpPr/>
          <p:nvPr/>
        </p:nvSpPr>
        <p:spPr>
          <a:xfrm>
            <a:off x="10822295" y="82697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4D85E2B-19D2-461B-98BD-621288753887}"/>
              </a:ext>
            </a:extLst>
          </p:cNvPr>
          <p:cNvCxnSpPr>
            <a:cxnSpLocks/>
          </p:cNvCxnSpPr>
          <p:nvPr/>
        </p:nvCxnSpPr>
        <p:spPr>
          <a:xfrm>
            <a:off x="11480835" y="119231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13FF1E-A0DF-84D9-BACB-87F09311B107}"/>
              </a:ext>
            </a:extLst>
          </p:cNvPr>
          <p:cNvSpPr/>
          <p:nvPr/>
        </p:nvSpPr>
        <p:spPr>
          <a:xfrm>
            <a:off x="10822295" y="138281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A879365-2E89-0381-9D00-8492219DE856}"/>
              </a:ext>
            </a:extLst>
          </p:cNvPr>
          <p:cNvSpPr/>
          <p:nvPr/>
        </p:nvSpPr>
        <p:spPr>
          <a:xfrm>
            <a:off x="10822295" y="193866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41C9BA1-4AC7-7C88-0D77-4DF63E174AD0}"/>
              </a:ext>
            </a:extLst>
          </p:cNvPr>
          <p:cNvCxnSpPr>
            <a:cxnSpLocks/>
          </p:cNvCxnSpPr>
          <p:nvPr/>
        </p:nvCxnSpPr>
        <p:spPr>
          <a:xfrm>
            <a:off x="11480835" y="230400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254656E-2AD6-3FF3-42BB-958EDBE5217F}"/>
              </a:ext>
            </a:extLst>
          </p:cNvPr>
          <p:cNvSpPr/>
          <p:nvPr/>
        </p:nvSpPr>
        <p:spPr>
          <a:xfrm>
            <a:off x="10822295" y="249450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512, (k) kernel Identity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C2720C1-E607-8C48-9392-EC6D42FA6A5F}"/>
              </a:ext>
            </a:extLst>
          </p:cNvPr>
          <p:cNvCxnSpPr>
            <a:cxnSpLocks/>
          </p:cNvCxnSpPr>
          <p:nvPr/>
        </p:nvCxnSpPr>
        <p:spPr>
          <a:xfrm>
            <a:off x="11491675" y="174816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5A9B88-C232-3783-AE8E-537090E6ECFE}"/>
              </a:ext>
            </a:extLst>
          </p:cNvPr>
          <p:cNvSpPr/>
          <p:nvPr/>
        </p:nvSpPr>
        <p:spPr>
          <a:xfrm>
            <a:off x="10822295" y="360618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AveragePooling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2AF1106-DFB5-5173-DB2D-BF93FF594DBF}"/>
              </a:ext>
            </a:extLst>
          </p:cNvPr>
          <p:cNvCxnSpPr>
            <a:cxnSpLocks/>
          </p:cNvCxnSpPr>
          <p:nvPr/>
        </p:nvCxnSpPr>
        <p:spPr>
          <a:xfrm>
            <a:off x="11480835" y="397152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5425903-B53E-5701-36EA-46488213CFB7}"/>
              </a:ext>
            </a:extLst>
          </p:cNvPr>
          <p:cNvCxnSpPr>
            <a:cxnSpLocks/>
          </p:cNvCxnSpPr>
          <p:nvPr/>
        </p:nvCxnSpPr>
        <p:spPr>
          <a:xfrm>
            <a:off x="11491675" y="341568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BC1C23-BBC1-7767-5750-C4A4AC61F9AE}"/>
              </a:ext>
            </a:extLst>
          </p:cNvPr>
          <p:cNvSpPr/>
          <p:nvPr/>
        </p:nvSpPr>
        <p:spPr>
          <a:xfrm>
            <a:off x="10822295" y="305034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MaxPooling 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C102B59-79F0-0069-A4EE-A62C96C23721}"/>
              </a:ext>
            </a:extLst>
          </p:cNvPr>
          <p:cNvCxnSpPr>
            <a:cxnSpLocks/>
          </p:cNvCxnSpPr>
          <p:nvPr/>
        </p:nvCxnSpPr>
        <p:spPr>
          <a:xfrm>
            <a:off x="11491675" y="285984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22976A-2660-19A1-A9D9-3DFD4B42EB6F}"/>
              </a:ext>
            </a:extLst>
          </p:cNvPr>
          <p:cNvSpPr/>
          <p:nvPr/>
        </p:nvSpPr>
        <p:spPr>
          <a:xfrm>
            <a:off x="10822295" y="4713039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1000,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B7E31E0-0F44-0CC0-FF98-CE236A1312C6}"/>
              </a:ext>
            </a:extLst>
          </p:cNvPr>
          <p:cNvCxnSpPr>
            <a:cxnSpLocks/>
          </p:cNvCxnSpPr>
          <p:nvPr/>
        </p:nvCxnSpPr>
        <p:spPr>
          <a:xfrm>
            <a:off x="11491675" y="452254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99C7BC-7528-9E64-C329-69DDBC706240}"/>
              </a:ext>
            </a:extLst>
          </p:cNvPr>
          <p:cNvSpPr/>
          <p:nvPr/>
        </p:nvSpPr>
        <p:spPr>
          <a:xfrm>
            <a:off x="10822295" y="41620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838A202-E6F3-5B3A-2BF3-C0779C62DD31}"/>
              </a:ext>
            </a:extLst>
          </p:cNvPr>
          <p:cNvSpPr/>
          <p:nvPr/>
        </p:nvSpPr>
        <p:spPr>
          <a:xfrm>
            <a:off x="10822295" y="52640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4E7469F-81D1-C35B-B391-7CE992084FD9}"/>
              </a:ext>
            </a:extLst>
          </p:cNvPr>
          <p:cNvCxnSpPr>
            <a:cxnSpLocks/>
          </p:cNvCxnSpPr>
          <p:nvPr/>
        </p:nvCxnSpPr>
        <p:spPr>
          <a:xfrm>
            <a:off x="11491675" y="50735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4594196-C563-DC90-8B53-C8CC212895D3}"/>
              </a:ext>
            </a:extLst>
          </p:cNvPr>
          <p:cNvSpPr/>
          <p:nvPr/>
        </p:nvSpPr>
        <p:spPr>
          <a:xfrm>
            <a:off x="9310905" y="5538975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256, (k) kernel Conv 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1E2D4CB-4764-1619-1BF3-8D65B3E92E38}"/>
              </a:ext>
            </a:extLst>
          </p:cNvPr>
          <p:cNvCxnSpPr>
            <a:cxnSpLocks/>
          </p:cNvCxnSpPr>
          <p:nvPr/>
        </p:nvCxnSpPr>
        <p:spPr>
          <a:xfrm>
            <a:off x="9969445" y="5356304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7B696F-26FB-4DD0-256A-B65562C081CA}"/>
              </a:ext>
            </a:extLst>
          </p:cNvPr>
          <p:cNvSpPr/>
          <p:nvPr/>
        </p:nvSpPr>
        <p:spPr>
          <a:xfrm>
            <a:off x="10822295" y="58150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98CB19B-EE33-0287-77BD-F380D4C7A1AA}"/>
              </a:ext>
            </a:extLst>
          </p:cNvPr>
          <p:cNvCxnSpPr>
            <a:cxnSpLocks/>
          </p:cNvCxnSpPr>
          <p:nvPr/>
        </p:nvCxnSpPr>
        <p:spPr>
          <a:xfrm>
            <a:off x="11491675" y="56245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566A7E9-ABD5-9C60-2381-D7E3348E9455}"/>
              </a:ext>
            </a:extLst>
          </p:cNvPr>
          <p:cNvSpPr txBox="1"/>
          <p:nvPr/>
        </p:nvSpPr>
        <p:spPr>
          <a:xfrm>
            <a:off x="11481264" y="504970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876D3D2-9615-D84E-9B5E-42AB7FAABD1D}"/>
              </a:ext>
            </a:extLst>
          </p:cNvPr>
          <p:cNvSpPr/>
          <p:nvPr/>
        </p:nvSpPr>
        <p:spPr>
          <a:xfrm>
            <a:off x="38965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BA16EF0-31B5-666C-B170-AE9EA15A397C}"/>
              </a:ext>
            </a:extLst>
          </p:cNvPr>
          <p:cNvCxnSpPr>
            <a:cxnSpLocks/>
          </p:cNvCxnSpPr>
          <p:nvPr/>
        </p:nvCxnSpPr>
        <p:spPr>
          <a:xfrm>
            <a:off x="45550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F7C80BE-B322-83C3-F6E3-9477AF458C71}"/>
              </a:ext>
            </a:extLst>
          </p:cNvPr>
          <p:cNvSpPr/>
          <p:nvPr/>
        </p:nvSpPr>
        <p:spPr>
          <a:xfrm>
            <a:off x="38965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EC54FD-C515-CABE-E258-8DD063A94998}"/>
              </a:ext>
            </a:extLst>
          </p:cNvPr>
          <p:cNvCxnSpPr>
            <a:cxnSpLocks/>
          </p:cNvCxnSpPr>
          <p:nvPr/>
        </p:nvCxnSpPr>
        <p:spPr>
          <a:xfrm>
            <a:off x="45550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4E2D101-133A-580A-9297-6F265A79C68F}"/>
              </a:ext>
            </a:extLst>
          </p:cNvPr>
          <p:cNvSpPr/>
          <p:nvPr/>
        </p:nvSpPr>
        <p:spPr>
          <a:xfrm>
            <a:off x="38965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243CF2-7033-1D37-B92F-39C7DAAA6DB1}"/>
              </a:ext>
            </a:extLst>
          </p:cNvPr>
          <p:cNvSpPr txBox="1"/>
          <p:nvPr/>
        </p:nvSpPr>
        <p:spPr>
          <a:xfrm>
            <a:off x="45550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09F6BB-F4B5-0F41-D068-CFD5F037248B}"/>
              </a:ext>
            </a:extLst>
          </p:cNvPr>
          <p:cNvSpPr/>
          <p:nvPr/>
        </p:nvSpPr>
        <p:spPr>
          <a:xfrm>
            <a:off x="38965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200, (k) kernel 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6523298-70FF-FFF3-25C4-9707E777B0CA}"/>
              </a:ext>
            </a:extLst>
          </p:cNvPr>
          <p:cNvCxnSpPr>
            <a:cxnSpLocks/>
          </p:cNvCxnSpPr>
          <p:nvPr/>
        </p:nvCxnSpPr>
        <p:spPr>
          <a:xfrm>
            <a:off x="45550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34A2EB7-248C-9CAE-B7AA-B5BF2B07054A}"/>
              </a:ext>
            </a:extLst>
          </p:cNvPr>
          <p:cNvSpPr/>
          <p:nvPr/>
        </p:nvSpPr>
        <p:spPr>
          <a:xfrm>
            <a:off x="3896520" y="2772424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Flatten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BAEEC8-BB6C-F3A3-5951-CFC501A02612}"/>
              </a:ext>
            </a:extLst>
          </p:cNvPr>
          <p:cNvSpPr txBox="1"/>
          <p:nvPr/>
        </p:nvSpPr>
        <p:spPr>
          <a:xfrm>
            <a:off x="45550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D345CA6-6E05-0857-77DA-463B3ED0E026}"/>
              </a:ext>
            </a:extLst>
          </p:cNvPr>
          <p:cNvCxnSpPr>
            <a:cxnSpLocks/>
          </p:cNvCxnSpPr>
          <p:nvPr/>
        </p:nvCxnSpPr>
        <p:spPr>
          <a:xfrm>
            <a:off x="4565900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DEB03F5-6AF8-B486-099F-86AD7CE99E09}"/>
              </a:ext>
            </a:extLst>
          </p:cNvPr>
          <p:cNvSpPr/>
          <p:nvPr/>
        </p:nvSpPr>
        <p:spPr>
          <a:xfrm>
            <a:off x="3896520" y="388410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BA80E05-D035-0364-87D2-A01C19668A1C}"/>
              </a:ext>
            </a:extLst>
          </p:cNvPr>
          <p:cNvCxnSpPr>
            <a:cxnSpLocks/>
          </p:cNvCxnSpPr>
          <p:nvPr/>
        </p:nvCxnSpPr>
        <p:spPr>
          <a:xfrm>
            <a:off x="4555060" y="424945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D61A1D7-56ED-49D8-51AF-9D56841231D2}"/>
              </a:ext>
            </a:extLst>
          </p:cNvPr>
          <p:cNvSpPr txBox="1"/>
          <p:nvPr/>
        </p:nvSpPr>
        <p:spPr>
          <a:xfrm>
            <a:off x="4555060" y="420254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A6A4925-70FE-D51E-62CD-71BD69208D78}"/>
              </a:ext>
            </a:extLst>
          </p:cNvPr>
          <p:cNvCxnSpPr>
            <a:cxnSpLocks/>
          </p:cNvCxnSpPr>
          <p:nvPr/>
        </p:nvCxnSpPr>
        <p:spPr>
          <a:xfrm>
            <a:off x="4565900" y="369360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59C245-CD68-40AA-5F7B-BB32D4CDFF10}"/>
              </a:ext>
            </a:extLst>
          </p:cNvPr>
          <p:cNvSpPr/>
          <p:nvPr/>
        </p:nvSpPr>
        <p:spPr>
          <a:xfrm>
            <a:off x="3896520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A718BA4-00C6-A632-E1B5-37429CF970E3}"/>
              </a:ext>
            </a:extLst>
          </p:cNvPr>
          <p:cNvCxnSpPr>
            <a:cxnSpLocks/>
          </p:cNvCxnSpPr>
          <p:nvPr/>
        </p:nvCxnSpPr>
        <p:spPr>
          <a:xfrm>
            <a:off x="4565900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B629ABA-8C62-E598-A77F-E88524DBDE09}"/>
              </a:ext>
            </a:extLst>
          </p:cNvPr>
          <p:cNvSpPr/>
          <p:nvPr/>
        </p:nvSpPr>
        <p:spPr>
          <a:xfrm>
            <a:off x="3896520" y="4990961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0CB2B2-73DB-6B39-D23A-9BC104A2EBD6}"/>
              </a:ext>
            </a:extLst>
          </p:cNvPr>
          <p:cNvSpPr txBox="1"/>
          <p:nvPr/>
        </p:nvSpPr>
        <p:spPr>
          <a:xfrm>
            <a:off x="4555060" y="47726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5089B85-D7A8-2E6E-20A1-218056B5A477}"/>
              </a:ext>
            </a:extLst>
          </p:cNvPr>
          <p:cNvCxnSpPr>
            <a:cxnSpLocks/>
          </p:cNvCxnSpPr>
          <p:nvPr/>
        </p:nvCxnSpPr>
        <p:spPr>
          <a:xfrm>
            <a:off x="4565900" y="4800462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A52BED7-C510-FC77-9BA6-F7EF75B30B7E}"/>
              </a:ext>
            </a:extLst>
          </p:cNvPr>
          <p:cNvSpPr/>
          <p:nvPr/>
        </p:nvSpPr>
        <p:spPr>
          <a:xfrm>
            <a:off x="3896520" y="443995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5EF0A9-AE38-D074-ED18-B953FFD45956}"/>
              </a:ext>
            </a:extLst>
          </p:cNvPr>
          <p:cNvSpPr txBox="1"/>
          <p:nvPr/>
        </p:nvSpPr>
        <p:spPr>
          <a:xfrm>
            <a:off x="4565900" y="36499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A311D8-8D32-71F2-B2C4-8DE2EF943617}"/>
              </a:ext>
            </a:extLst>
          </p:cNvPr>
          <p:cNvSpPr txBox="1"/>
          <p:nvPr/>
        </p:nvSpPr>
        <p:spPr>
          <a:xfrm>
            <a:off x="4555060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F8639AC-DFAE-C94F-53A7-6D200870A0AE}"/>
              </a:ext>
            </a:extLst>
          </p:cNvPr>
          <p:cNvSpPr/>
          <p:nvPr/>
        </p:nvSpPr>
        <p:spPr>
          <a:xfrm>
            <a:off x="1946192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7CEF931-05DE-64A4-A6A7-E358D3BFE453}"/>
              </a:ext>
            </a:extLst>
          </p:cNvPr>
          <p:cNvCxnSpPr>
            <a:cxnSpLocks/>
          </p:cNvCxnSpPr>
          <p:nvPr/>
        </p:nvCxnSpPr>
        <p:spPr>
          <a:xfrm>
            <a:off x="2604731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79E76A3-15A3-60CD-47CF-B207F66AB618}"/>
              </a:ext>
            </a:extLst>
          </p:cNvPr>
          <p:cNvSpPr/>
          <p:nvPr/>
        </p:nvSpPr>
        <p:spPr>
          <a:xfrm>
            <a:off x="1946191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DF8888B-36C5-AFDB-37CD-4929133CFD49}"/>
              </a:ext>
            </a:extLst>
          </p:cNvPr>
          <p:cNvCxnSpPr>
            <a:cxnSpLocks/>
          </p:cNvCxnSpPr>
          <p:nvPr/>
        </p:nvCxnSpPr>
        <p:spPr>
          <a:xfrm>
            <a:off x="2604731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291AC8C-2113-CE74-BC58-6B8A6331A926}"/>
              </a:ext>
            </a:extLst>
          </p:cNvPr>
          <p:cNvSpPr/>
          <p:nvPr/>
        </p:nvSpPr>
        <p:spPr>
          <a:xfrm>
            <a:off x="1946191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D03866-8EA8-CAF8-CF30-B5AD467D996F}"/>
              </a:ext>
            </a:extLst>
          </p:cNvPr>
          <p:cNvSpPr txBox="1"/>
          <p:nvPr/>
        </p:nvSpPr>
        <p:spPr>
          <a:xfrm>
            <a:off x="2604731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E3806AA-AC65-F862-34C1-5BD4C62A892D}"/>
              </a:ext>
            </a:extLst>
          </p:cNvPr>
          <p:cNvSpPr/>
          <p:nvPr/>
        </p:nvSpPr>
        <p:spPr>
          <a:xfrm>
            <a:off x="1946191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(k) kernel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Conv 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D47871-E5AF-4C7E-9F83-DD845CF2FD80}"/>
              </a:ext>
            </a:extLst>
          </p:cNvPr>
          <p:cNvCxnSpPr>
            <a:cxnSpLocks/>
          </p:cNvCxnSpPr>
          <p:nvPr/>
        </p:nvCxnSpPr>
        <p:spPr>
          <a:xfrm>
            <a:off x="2604731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96E31D2-E27B-3DC1-28D6-98C87159E8A4}"/>
              </a:ext>
            </a:extLst>
          </p:cNvPr>
          <p:cNvSpPr txBox="1"/>
          <p:nvPr/>
        </p:nvSpPr>
        <p:spPr>
          <a:xfrm>
            <a:off x="2604731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818CE48-302D-FC1A-F976-3898D30DEAE1}"/>
              </a:ext>
            </a:extLst>
          </p:cNvPr>
          <p:cNvCxnSpPr>
            <a:cxnSpLocks/>
          </p:cNvCxnSpPr>
          <p:nvPr/>
        </p:nvCxnSpPr>
        <p:spPr>
          <a:xfrm>
            <a:off x="2615571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1A43E8A-D480-2BBE-B2CA-755C8048B124}"/>
              </a:ext>
            </a:extLst>
          </p:cNvPr>
          <p:cNvSpPr/>
          <p:nvPr/>
        </p:nvSpPr>
        <p:spPr>
          <a:xfrm>
            <a:off x="1946190" y="334022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0FC9236-0838-ADD3-83AA-2C2C7E8FF7EC}"/>
              </a:ext>
            </a:extLst>
          </p:cNvPr>
          <p:cNvSpPr txBox="1"/>
          <p:nvPr/>
        </p:nvSpPr>
        <p:spPr>
          <a:xfrm>
            <a:off x="2604731" y="199822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CD7C38F-75A4-5BC5-DDBE-0A65B18BC898}"/>
              </a:ext>
            </a:extLst>
          </p:cNvPr>
          <p:cNvSpPr/>
          <p:nvPr/>
        </p:nvSpPr>
        <p:spPr>
          <a:xfrm>
            <a:off x="86221" y="54905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 CIR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F9D356D-2F23-05B2-BD74-CA6E937A2362}"/>
              </a:ext>
            </a:extLst>
          </p:cNvPr>
          <p:cNvCxnSpPr>
            <a:cxnSpLocks/>
          </p:cNvCxnSpPr>
          <p:nvPr/>
        </p:nvCxnSpPr>
        <p:spPr>
          <a:xfrm>
            <a:off x="744760" y="914399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CBAE622-8C02-4C9C-29E7-8A0475CC16FE}"/>
              </a:ext>
            </a:extLst>
          </p:cNvPr>
          <p:cNvSpPr/>
          <p:nvPr/>
        </p:nvSpPr>
        <p:spPr>
          <a:xfrm>
            <a:off x="86220" y="1104898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C539A50-0DC4-4FB6-C1AF-605297702FA2}"/>
              </a:ext>
            </a:extLst>
          </p:cNvPr>
          <p:cNvCxnSpPr>
            <a:cxnSpLocks/>
          </p:cNvCxnSpPr>
          <p:nvPr/>
        </p:nvCxnSpPr>
        <p:spPr>
          <a:xfrm>
            <a:off x="744760" y="147024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10920AC-05BB-045D-7D65-A5A719557BDB}"/>
              </a:ext>
            </a:extLst>
          </p:cNvPr>
          <p:cNvSpPr/>
          <p:nvPr/>
        </p:nvSpPr>
        <p:spPr>
          <a:xfrm>
            <a:off x="86220" y="1660740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3896841-0BE6-ED32-54CA-91BEC2B100AC}"/>
              </a:ext>
            </a:extLst>
          </p:cNvPr>
          <p:cNvSpPr txBox="1"/>
          <p:nvPr/>
        </p:nvSpPr>
        <p:spPr>
          <a:xfrm>
            <a:off x="744760" y="1423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9AE1336-1F56-E1DC-4A47-0E728924BFD1}"/>
              </a:ext>
            </a:extLst>
          </p:cNvPr>
          <p:cNvSpPr/>
          <p:nvPr/>
        </p:nvSpPr>
        <p:spPr>
          <a:xfrm>
            <a:off x="86220" y="2216582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X, Dense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E7F6BF76-0779-1AD5-25BF-EABFFFF3B03A}"/>
              </a:ext>
            </a:extLst>
          </p:cNvPr>
          <p:cNvCxnSpPr>
            <a:cxnSpLocks/>
          </p:cNvCxnSpPr>
          <p:nvPr/>
        </p:nvCxnSpPr>
        <p:spPr>
          <a:xfrm>
            <a:off x="744760" y="2581925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00DC3A6-C40A-D78A-4C6E-5E0C8A963D95}"/>
              </a:ext>
            </a:extLst>
          </p:cNvPr>
          <p:cNvSpPr txBox="1"/>
          <p:nvPr/>
        </p:nvSpPr>
        <p:spPr>
          <a:xfrm>
            <a:off x="744760" y="253501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A20DC38-CEF8-9D50-783E-96249A4F187E}"/>
              </a:ext>
            </a:extLst>
          </p:cNvPr>
          <p:cNvCxnSpPr>
            <a:cxnSpLocks/>
          </p:cNvCxnSpPr>
          <p:nvPr/>
        </p:nvCxnSpPr>
        <p:spPr>
          <a:xfrm>
            <a:off x="743408" y="2026083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B76ECDD-0542-8688-D8AB-8EFFFDCE33D6}"/>
              </a:ext>
            </a:extLst>
          </p:cNvPr>
          <p:cNvSpPr/>
          <p:nvPr/>
        </p:nvSpPr>
        <p:spPr>
          <a:xfrm>
            <a:off x="86220" y="332826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Num people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4F5FC24-4EFB-DF99-FFFE-21A7B85A50B6}"/>
              </a:ext>
            </a:extLst>
          </p:cNvPr>
          <p:cNvSpPr txBox="1"/>
          <p:nvPr/>
        </p:nvSpPr>
        <p:spPr>
          <a:xfrm>
            <a:off x="742551" y="199822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AB0845C-7ADC-FEA3-0969-BDA1BD0DDC17}"/>
              </a:ext>
            </a:extLst>
          </p:cNvPr>
          <p:cNvSpPr txBox="1"/>
          <p:nvPr/>
        </p:nvSpPr>
        <p:spPr>
          <a:xfrm>
            <a:off x="744178" y="310679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C6AF9DD-1AA6-174C-8AAE-E010FFF4BB67}"/>
              </a:ext>
            </a:extLst>
          </p:cNvPr>
          <p:cNvCxnSpPr>
            <a:cxnSpLocks/>
          </p:cNvCxnSpPr>
          <p:nvPr/>
        </p:nvCxnSpPr>
        <p:spPr>
          <a:xfrm>
            <a:off x="737196" y="313776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424A230-E9BA-4EB4-535C-F27E5A85C05B}"/>
              </a:ext>
            </a:extLst>
          </p:cNvPr>
          <p:cNvSpPr/>
          <p:nvPr/>
        </p:nvSpPr>
        <p:spPr>
          <a:xfrm>
            <a:off x="85638" y="2774146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016EFE-F016-1E46-7263-AC41BA8200DD}"/>
              </a:ext>
            </a:extLst>
          </p:cNvPr>
          <p:cNvSpPr txBox="1"/>
          <p:nvPr/>
        </p:nvSpPr>
        <p:spPr>
          <a:xfrm>
            <a:off x="2604731" y="31110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ReLU</a:t>
            </a: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418BC18-64A0-CDD2-425E-472E931F276E}"/>
              </a:ext>
            </a:extLst>
          </p:cNvPr>
          <p:cNvCxnSpPr>
            <a:cxnSpLocks/>
          </p:cNvCxnSpPr>
          <p:nvPr/>
        </p:nvCxnSpPr>
        <p:spPr>
          <a:xfrm>
            <a:off x="2615571" y="3138917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223545-0B51-1ED0-4E97-9DDDBB254956}"/>
              </a:ext>
            </a:extLst>
          </p:cNvPr>
          <p:cNvSpPr/>
          <p:nvPr/>
        </p:nvSpPr>
        <p:spPr>
          <a:xfrm>
            <a:off x="1946191" y="2778405"/>
            <a:ext cx="1247775" cy="36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6, Dense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(softmax)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0624B3C-D2E0-F56A-B5C1-26E9A57A2E27}"/>
              </a:ext>
            </a:extLst>
          </p:cNvPr>
          <p:cNvSpPr txBox="1"/>
          <p:nvPr/>
        </p:nvSpPr>
        <p:spPr>
          <a:xfrm>
            <a:off x="514218" y="6180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EB246B-9A1E-9F5A-C80B-7B0D244781FE}"/>
              </a:ext>
            </a:extLst>
          </p:cNvPr>
          <p:cNvSpPr txBox="1"/>
          <p:nvPr/>
        </p:nvSpPr>
        <p:spPr>
          <a:xfrm>
            <a:off x="2381753" y="61804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2B2BBE-6615-F1E3-7D8E-6F478E2B1062}"/>
              </a:ext>
            </a:extLst>
          </p:cNvPr>
          <p:cNvSpPr txBox="1"/>
          <p:nvPr/>
        </p:nvSpPr>
        <p:spPr>
          <a:xfrm>
            <a:off x="4297429" y="6180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(c)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FF2B38-1C55-7AEB-D55F-C516CE0C3798}"/>
              </a:ext>
            </a:extLst>
          </p:cNvPr>
          <p:cNvSpPr txBox="1"/>
          <p:nvPr/>
        </p:nvSpPr>
        <p:spPr>
          <a:xfrm>
            <a:off x="6995636" y="618040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(d)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42FB70-653C-DDB9-94AC-AB04870AA9AA}"/>
              </a:ext>
            </a:extLst>
          </p:cNvPr>
          <p:cNvSpPr txBox="1"/>
          <p:nvPr/>
        </p:nvSpPr>
        <p:spPr>
          <a:xfrm>
            <a:off x="10476032" y="6180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(e)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55CFBB3-FBA4-8BF3-AB05-C27208DDFBA0}"/>
              </a:ext>
            </a:extLst>
          </p:cNvPr>
          <p:cNvCxnSpPr>
            <a:cxnSpLocks/>
          </p:cNvCxnSpPr>
          <p:nvPr/>
        </p:nvCxnSpPr>
        <p:spPr>
          <a:xfrm>
            <a:off x="8011694" y="549056"/>
            <a:ext cx="0" cy="247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2AED08-B44D-4C2F-01A6-CA14751564BC}"/>
              </a:ext>
            </a:extLst>
          </p:cNvPr>
          <p:cNvCxnSpPr>
            <a:cxnSpLocks/>
          </p:cNvCxnSpPr>
          <p:nvPr/>
        </p:nvCxnSpPr>
        <p:spPr>
          <a:xfrm>
            <a:off x="6503193" y="5589608"/>
            <a:ext cx="718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D66717-7334-73ED-BB58-DA4FF8932E07}"/>
              </a:ext>
            </a:extLst>
          </p:cNvPr>
          <p:cNvCxnSpPr>
            <a:cxnSpLocks/>
          </p:cNvCxnSpPr>
          <p:nvPr/>
        </p:nvCxnSpPr>
        <p:spPr>
          <a:xfrm flipH="1">
            <a:off x="7211270" y="549056"/>
            <a:ext cx="16962" cy="5040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09B767-436F-2863-BED1-CA43D7FA96A6}"/>
              </a:ext>
            </a:extLst>
          </p:cNvPr>
          <p:cNvCxnSpPr>
            <a:cxnSpLocks/>
          </p:cNvCxnSpPr>
          <p:nvPr/>
        </p:nvCxnSpPr>
        <p:spPr>
          <a:xfrm>
            <a:off x="7218384" y="549056"/>
            <a:ext cx="804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A1D584-44FF-E74E-E6D0-A21751E4D79D}"/>
              </a:ext>
            </a:extLst>
          </p:cNvPr>
          <p:cNvCxnSpPr/>
          <p:nvPr/>
        </p:nvCxnSpPr>
        <p:spPr>
          <a:xfrm>
            <a:off x="9964672" y="5923518"/>
            <a:ext cx="0" cy="234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85435F5-27DE-C616-D3AC-158531C50CEE}"/>
              </a:ext>
            </a:extLst>
          </p:cNvPr>
          <p:cNvCxnSpPr>
            <a:cxnSpLocks/>
          </p:cNvCxnSpPr>
          <p:nvPr/>
        </p:nvCxnSpPr>
        <p:spPr>
          <a:xfrm>
            <a:off x="11479429" y="563026"/>
            <a:ext cx="0" cy="247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C35B5F5B-A50B-7EA4-4194-2BE6F7DF2C0B}"/>
              </a:ext>
            </a:extLst>
          </p:cNvPr>
          <p:cNvCxnSpPr>
            <a:cxnSpLocks/>
          </p:cNvCxnSpPr>
          <p:nvPr/>
        </p:nvCxnSpPr>
        <p:spPr>
          <a:xfrm>
            <a:off x="9955053" y="6156822"/>
            <a:ext cx="718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6CFE438-481A-385A-3CE7-25FC02EF9A32}"/>
              </a:ext>
            </a:extLst>
          </p:cNvPr>
          <p:cNvCxnSpPr>
            <a:cxnSpLocks/>
          </p:cNvCxnSpPr>
          <p:nvPr/>
        </p:nvCxnSpPr>
        <p:spPr>
          <a:xfrm flipH="1">
            <a:off x="10663130" y="549056"/>
            <a:ext cx="1446" cy="5607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F46AD035-FA9F-89CC-6BD5-CFE580A420C4}"/>
              </a:ext>
            </a:extLst>
          </p:cNvPr>
          <p:cNvCxnSpPr>
            <a:cxnSpLocks/>
          </p:cNvCxnSpPr>
          <p:nvPr/>
        </p:nvCxnSpPr>
        <p:spPr>
          <a:xfrm>
            <a:off x="10658368" y="563026"/>
            <a:ext cx="833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8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332</Words>
  <Application>Microsoft Office PowerPoint</Application>
  <PresentationFormat>와이드스크린</PresentationFormat>
  <Paragraphs>101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이건(대학원생-전자공학전공)</dc:creator>
  <cp:lastModifiedBy>이건(대학원생-전자공학전공)</cp:lastModifiedBy>
  <cp:revision>2</cp:revision>
  <dcterms:created xsi:type="dcterms:W3CDTF">2023-03-03T11:19:56Z</dcterms:created>
  <dcterms:modified xsi:type="dcterms:W3CDTF">2023-04-11T14:14:10Z</dcterms:modified>
</cp:coreProperties>
</file>