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46B07-3420-0F30-9A78-BB7A8792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231F4-F597-82A5-4AB2-A09F74B67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2E9C-495C-85E6-DA5F-7666A61B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C9E13-68A7-28DA-E26B-D55C092A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2489D-6CC2-9D92-43C3-F161F26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DB69-CFBB-5731-45E0-84D0E3E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73FA6-D1C7-412A-A0F2-AF97711C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38578-9A58-DA9E-4C03-155D8BF9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2485-D318-DF13-3606-F7293CC1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EDB79-68C3-2A4F-E804-56F174D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4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66575-74DF-7A45-E1C0-7AD43973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F1CC5-047B-1A80-13C6-C09828240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BFA50-25D0-13E3-9FFE-0F02875F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F104-52AC-1B0E-0CB1-FA11C49F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CA440-C50B-1945-177F-058F5772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6AE1F-1553-1FF6-8906-DDAA21B0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A893-2A27-BC55-F8AA-5E69EB38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E526E-92E1-EA34-CDC0-71EDFB13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D2DE2-AB7E-6462-7E9C-DF44E739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66B63-345B-EEB2-4F14-04FE8CB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4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C75A-577A-480B-C85C-515AF10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83986-5501-9E40-2576-7934985EB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A2CEB-DA26-BE4C-3A80-02C7BFE0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717-DADD-2D3F-9552-97C5888F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07A03-08CC-834E-EC7E-62B424E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1A89D-CA56-6B29-761C-AF7FD586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62C2C-C2E3-CD17-C794-C4D6148F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16727-5253-7C5D-1F88-42868FE4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1A09D-CD51-3F93-3AB1-EFCABDA5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08D7F-5F71-1CC1-902C-D10E6FAD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DB504-14C8-AF77-531A-18FC1057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DA43-F208-92BF-5B88-346A9A6C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1E646-4951-6401-1493-74E47A70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03941-FD39-FBF4-772E-A4BC8312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722656-02EB-2798-521B-6AA9CBDA3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13509-8BF0-85DD-B7A3-96E23582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14C2AC-1889-DD73-D08F-20793914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8E5783-E62D-036B-217D-4A84859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41799-7AC2-4A0C-792E-4BF8C40E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C09E5-B463-9C32-8114-CF35C5C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B41A12-7A8F-E255-E287-34353F5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F2C7EE-FB76-0F23-60E9-2270B2F7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C1DF4-27DF-EBD6-280F-F4110B97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2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000A29-E174-72BC-26BF-7B163839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3476A-0CE1-DFD5-8560-DABDBD2A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F6899-D1FE-09A6-BAB7-460BE2FA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4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C5934-E524-62F5-9C81-66A946F0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035D6-3E40-E6D5-5BA7-34F8343C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1E12C-1722-3B23-B705-199CDA39B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514F1-AF67-4BFC-34E0-7DED32FB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C13FB-27A8-B488-9EFD-C5DE8161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A1C65-353D-7428-CEEB-9E49103C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7ABDB-FED6-A1C0-6393-04F87CF0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85E370-42B3-5CDC-757B-5BD81A8F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32B41-32BB-02F9-92F6-8547420C8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6B2B6-947B-95D4-8558-F221FAF4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88089-AB9F-9D8B-E674-50542902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BC88-659E-EB5C-42DB-1DC2EB36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F2819-8A76-1E0F-7307-9184D61C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E9D8-B99F-CA26-C1AB-737CB47B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0F3BE-1CCF-4BD9-1B8E-3BDA9A2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0BD2E-A962-423F-9944-B7E52D31470B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218D2-3B1A-6B70-1DAC-1D406A141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AC224-D390-73A9-1A8E-B3C39239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X6800으로 돌려본 워프레임입니다. &gt; 그래픽카드 | 퀘이사존 QUASARZONE">
            <a:extLst>
              <a:ext uri="{FF2B5EF4-FFF2-40B4-BE49-F238E27FC236}">
                <a16:creationId xmlns:a16="http://schemas.microsoft.com/office/drawing/2014/main" id="{8B69643B-9733-F84C-58D4-765B843A9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87" y="3909267"/>
            <a:ext cx="4939748" cy="27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420D0-BD7E-0F4B-1008-09FD9C950AF9}"/>
              </a:ext>
            </a:extLst>
          </p:cNvPr>
          <p:cNvSpPr txBox="1"/>
          <p:nvPr/>
        </p:nvSpPr>
        <p:spPr>
          <a:xfrm>
            <a:off x="556591" y="327991"/>
            <a:ext cx="10426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</a:t>
            </a:r>
            <a:r>
              <a:rPr lang="en-US" altLang="ko-KR" dirty="0"/>
              <a:t>: 2D, </a:t>
            </a:r>
            <a:r>
              <a:rPr lang="ko-KR" altLang="en-US" dirty="0"/>
              <a:t>액션 </a:t>
            </a:r>
            <a:r>
              <a:rPr lang="ko-KR" altLang="en-US" dirty="0" err="1"/>
              <a:t>플랫포머</a:t>
            </a:r>
            <a:r>
              <a:rPr lang="en-US" altLang="ko-KR" dirty="0"/>
              <a:t>, </a:t>
            </a:r>
            <a:r>
              <a:rPr lang="ko-KR" altLang="en-US" dirty="0"/>
              <a:t>핵 앤 슬래시 </a:t>
            </a:r>
            <a:r>
              <a:rPr lang="en-US" altLang="ko-KR" dirty="0"/>
              <a:t>+ </a:t>
            </a:r>
            <a:r>
              <a:rPr lang="ko-KR" altLang="en-US" dirty="0" err="1"/>
              <a:t>스텔스</a:t>
            </a:r>
            <a:r>
              <a:rPr lang="en-US" altLang="ko-KR" dirty="0"/>
              <a:t>, </a:t>
            </a:r>
            <a:r>
              <a:rPr lang="ko-KR" altLang="en-US" dirty="0"/>
              <a:t>스테이지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두 장르 중 원하는 방식으로 플레이할 수 있도록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시스템</a:t>
            </a:r>
            <a:r>
              <a:rPr lang="en-US" altLang="ko-KR" dirty="0"/>
              <a:t>: </a:t>
            </a:r>
            <a:r>
              <a:rPr lang="ko-KR" altLang="en-US" dirty="0"/>
              <a:t>캐릭터 성장</a:t>
            </a:r>
            <a:r>
              <a:rPr lang="en-US" altLang="ko-KR" dirty="0"/>
              <a:t>(</a:t>
            </a:r>
            <a:r>
              <a:rPr lang="ko-KR" altLang="en-US" dirty="0"/>
              <a:t>유전자</a:t>
            </a:r>
            <a:r>
              <a:rPr lang="en-US" altLang="ko-KR" dirty="0"/>
              <a:t>), </a:t>
            </a:r>
            <a:r>
              <a:rPr lang="ko-KR" altLang="en-US" dirty="0"/>
              <a:t>전투</a:t>
            </a:r>
            <a:r>
              <a:rPr lang="en-US" altLang="ko-KR" dirty="0"/>
              <a:t>( + </a:t>
            </a:r>
            <a:r>
              <a:rPr lang="ko-KR" altLang="en-US" dirty="0" err="1"/>
              <a:t>보스전</a:t>
            </a:r>
            <a:r>
              <a:rPr lang="en-US" altLang="ko-KR" dirty="0"/>
              <a:t>), </a:t>
            </a:r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수집품</a:t>
            </a:r>
            <a:endParaRPr lang="en-US" altLang="ko-KR" dirty="0"/>
          </a:p>
          <a:p>
            <a:r>
              <a:rPr lang="ko-KR" altLang="en-US" dirty="0"/>
              <a:t>모티브가 된 게임</a:t>
            </a:r>
            <a:r>
              <a:rPr lang="en-US" altLang="ko-KR" dirty="0"/>
              <a:t>: </a:t>
            </a:r>
            <a:r>
              <a:rPr lang="ko-KR" altLang="en-US" dirty="0" err="1"/>
              <a:t>카타나</a:t>
            </a:r>
            <a:r>
              <a:rPr lang="ko-KR" altLang="en-US" dirty="0"/>
              <a:t> 제로</a:t>
            </a:r>
            <a:r>
              <a:rPr lang="en-US" altLang="ko-KR" dirty="0"/>
              <a:t>, </a:t>
            </a:r>
            <a:r>
              <a:rPr lang="ko-KR" altLang="en-US" dirty="0" err="1"/>
              <a:t>할로우나이트</a:t>
            </a:r>
            <a:r>
              <a:rPr lang="en-US" altLang="ko-KR" dirty="0"/>
              <a:t>, </a:t>
            </a:r>
            <a:r>
              <a:rPr lang="ko-KR" altLang="en-US" dirty="0" err="1"/>
              <a:t>워프레임</a:t>
            </a:r>
            <a:r>
              <a:rPr lang="en-US" altLang="ko-KR" dirty="0"/>
              <a:t>(</a:t>
            </a:r>
            <a:r>
              <a:rPr lang="ko-KR" altLang="en-US" dirty="0"/>
              <a:t>스테이지 진행 방식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유니티버전</a:t>
            </a:r>
            <a:r>
              <a:rPr lang="en-US" altLang="ko-KR" dirty="0"/>
              <a:t>: </a:t>
            </a:r>
            <a:r>
              <a:rPr lang="ko-KR" altLang="en-US" dirty="0"/>
              <a:t>유니티</a:t>
            </a:r>
            <a:r>
              <a:rPr lang="en-US" altLang="ko-KR"/>
              <a:t>6, UR</a:t>
            </a:r>
            <a:r>
              <a:rPr lang="en-US" altLang="ko-KR" dirty="0"/>
              <a:t>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E1DD3-EAA4-A9F6-9EA7-5414403F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5" y="3429000"/>
            <a:ext cx="4583596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llow Knight 상품을 Steam에서 구매하고 50% 절약하세요.">
            <a:extLst>
              <a:ext uri="{FF2B5EF4-FFF2-40B4-BE49-F238E27FC236}">
                <a16:creationId xmlns:a16="http://schemas.microsoft.com/office/drawing/2014/main" id="{29D23AC4-9900-E3CE-2A3E-AD880A9BA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87" y="2077279"/>
            <a:ext cx="4505739" cy="25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2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A0B14-4578-AF35-C3F4-C87C9CA66D2B}"/>
              </a:ext>
            </a:extLst>
          </p:cNvPr>
          <p:cNvSpPr txBox="1"/>
          <p:nvPr/>
        </p:nvSpPr>
        <p:spPr>
          <a:xfrm>
            <a:off x="258417" y="298174"/>
            <a:ext cx="697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모티브가 된 게임의 주요 시스템</a:t>
            </a:r>
            <a:endParaRPr lang="en-US" altLang="ko-KR" dirty="0"/>
          </a:p>
          <a:p>
            <a:r>
              <a:rPr lang="ko-KR" altLang="en-US" dirty="0" err="1"/>
              <a:t>카타나제로</a:t>
            </a:r>
            <a:r>
              <a:rPr lang="en-US" altLang="ko-KR" dirty="0"/>
              <a:t>: 2D, </a:t>
            </a:r>
            <a:r>
              <a:rPr lang="ko-KR" altLang="en-US" dirty="0" err="1"/>
              <a:t>플랫포머</a:t>
            </a:r>
            <a:r>
              <a:rPr lang="en-US" altLang="ko-KR" dirty="0"/>
              <a:t>, </a:t>
            </a:r>
            <a:r>
              <a:rPr lang="ko-KR" altLang="en-US" dirty="0"/>
              <a:t>핵 앤 슬래시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 err="1"/>
              <a:t>할로우나이트</a:t>
            </a:r>
            <a:r>
              <a:rPr lang="en-US" altLang="ko-KR" dirty="0"/>
              <a:t>: 2D, </a:t>
            </a:r>
            <a:r>
              <a:rPr lang="ko-KR" altLang="en-US" dirty="0" err="1"/>
              <a:t>플랫포머</a:t>
            </a:r>
            <a:r>
              <a:rPr lang="en-US" altLang="ko-KR" dirty="0"/>
              <a:t>, </a:t>
            </a:r>
            <a:r>
              <a:rPr lang="ko-KR" altLang="en-US" dirty="0"/>
              <a:t>핵 앤 슬래시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 err="1"/>
              <a:t>워프레임</a:t>
            </a:r>
            <a:r>
              <a:rPr lang="en-US" altLang="ko-KR" dirty="0"/>
              <a:t>: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 err="1"/>
              <a:t>스텔스</a:t>
            </a:r>
            <a:r>
              <a:rPr lang="en-US" altLang="ko-KR" dirty="0"/>
              <a:t>, </a:t>
            </a:r>
            <a:r>
              <a:rPr lang="ko-KR" altLang="en-US" dirty="0"/>
              <a:t>스테이지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DD343-8489-01D0-8E0C-120AC6FA4232}"/>
              </a:ext>
            </a:extLst>
          </p:cNvPr>
          <p:cNvSpPr txBox="1"/>
          <p:nvPr/>
        </p:nvSpPr>
        <p:spPr>
          <a:xfrm>
            <a:off x="377687" y="1958009"/>
            <a:ext cx="1121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워프레임은</a:t>
            </a:r>
            <a:r>
              <a:rPr lang="ko-KR" altLang="en-US" dirty="0"/>
              <a:t> 적들이 플레이어를 인지하면 경보를 울리고</a:t>
            </a:r>
            <a:r>
              <a:rPr lang="en-US" altLang="ko-KR" dirty="0"/>
              <a:t>, </a:t>
            </a:r>
            <a:r>
              <a:rPr lang="ko-KR" altLang="en-US" dirty="0"/>
              <a:t>많은 수의 적들이 나타나게 됩니다</a:t>
            </a:r>
            <a:r>
              <a:rPr lang="en-US" altLang="ko-KR" dirty="0"/>
              <a:t>. </a:t>
            </a:r>
            <a:r>
              <a:rPr lang="ko-KR" altLang="en-US" dirty="0"/>
              <a:t>플레이어는 많은 수의 적들을 상대하고 임무를 완수하는 플레이</a:t>
            </a:r>
            <a:r>
              <a:rPr lang="en-US" altLang="ko-KR" dirty="0"/>
              <a:t>(</a:t>
            </a:r>
            <a:r>
              <a:rPr lang="ko-KR" altLang="en-US" dirty="0"/>
              <a:t>핵 앤 슬래시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적들이 플레이어의 존재조차 알지 못한 상태에서 임무를 완수하는 플레이</a:t>
            </a:r>
            <a:r>
              <a:rPr lang="en-US" altLang="ko-KR" dirty="0"/>
              <a:t>(</a:t>
            </a:r>
            <a:r>
              <a:rPr lang="ko-KR" altLang="en-US" dirty="0" err="1"/>
              <a:t>스텔스</a:t>
            </a:r>
            <a:r>
              <a:rPr lang="en-US" altLang="ko-KR" dirty="0"/>
              <a:t>)</a:t>
            </a:r>
            <a:r>
              <a:rPr lang="ko-KR" altLang="en-US" dirty="0"/>
              <a:t> 중 하나를 자유롭게 선택할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 이미지 추가</a:t>
            </a:r>
            <a:r>
              <a:rPr lang="en-US" altLang="ko-KR" dirty="0"/>
              <a:t>(</a:t>
            </a:r>
            <a:r>
              <a:rPr lang="ko-KR" altLang="en-US" dirty="0"/>
              <a:t>우주엄마의 알람</a:t>
            </a:r>
            <a:r>
              <a:rPr lang="en-US" altLang="ko-KR"/>
              <a:t>!, </a:t>
            </a:r>
            <a:r>
              <a:rPr lang="ko-KR" altLang="en-US"/>
              <a:t>암습킬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551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4F9D5-E917-F091-169B-1F6417A1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318052"/>
            <a:ext cx="11628783" cy="64107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조작</a:t>
            </a:r>
            <a:r>
              <a:rPr lang="en-US" altLang="ko-KR" dirty="0"/>
              <a:t>(24.12.31 ~ 25.1.2)</a:t>
            </a:r>
          </a:p>
          <a:p>
            <a:pPr>
              <a:buFontTx/>
              <a:buChar char="-"/>
            </a:pPr>
            <a:r>
              <a:rPr lang="ko-KR" altLang="en-US" sz="2000" dirty="0"/>
              <a:t>플레이어의 상태패턴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16D6A-A6C6-1740-90F2-28F2FB2F533D}"/>
              </a:ext>
            </a:extLst>
          </p:cNvPr>
          <p:cNvSpPr/>
          <p:nvPr/>
        </p:nvSpPr>
        <p:spPr>
          <a:xfrm>
            <a:off x="3205370" y="1416324"/>
            <a:ext cx="6639339" cy="5247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760BC-6DCB-1C06-CC03-B1BC2B37722C}"/>
              </a:ext>
            </a:extLst>
          </p:cNvPr>
          <p:cNvSpPr/>
          <p:nvPr/>
        </p:nvSpPr>
        <p:spPr>
          <a:xfrm>
            <a:off x="4861891" y="1777809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DC9F04-2757-91B3-C8DA-74FAAAFD4884}"/>
              </a:ext>
            </a:extLst>
          </p:cNvPr>
          <p:cNvSpPr/>
          <p:nvPr/>
        </p:nvSpPr>
        <p:spPr>
          <a:xfrm>
            <a:off x="3599622" y="1777809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C90D7A-892F-EF33-C007-F33BB04F83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573657" y="2001440"/>
            <a:ext cx="288234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6C3AC28-89D8-0E68-BFE1-8EB678C9ACB5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16200000" flipH="1">
            <a:off x="4802257" y="1509453"/>
            <a:ext cx="606287" cy="203752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2DE292-8466-2861-6B38-8F58F4354ADF}"/>
              </a:ext>
            </a:extLst>
          </p:cNvPr>
          <p:cNvSpPr/>
          <p:nvPr/>
        </p:nvSpPr>
        <p:spPr>
          <a:xfrm>
            <a:off x="6124160" y="2607726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Jump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2157B5-E668-5797-A03C-02F17AD558B6}"/>
              </a:ext>
            </a:extLst>
          </p:cNvPr>
          <p:cNvSpPr/>
          <p:nvPr/>
        </p:nvSpPr>
        <p:spPr>
          <a:xfrm>
            <a:off x="6124160" y="3250094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Jumping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12DF64-309E-47BD-7321-CD1B148F14AA}"/>
              </a:ext>
            </a:extLst>
          </p:cNvPr>
          <p:cNvSpPr/>
          <p:nvPr/>
        </p:nvSpPr>
        <p:spPr>
          <a:xfrm>
            <a:off x="6124160" y="3892462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Highest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4A5499-E3BB-ECA2-A8DD-B24DC2188601}"/>
              </a:ext>
            </a:extLst>
          </p:cNvPr>
          <p:cNvSpPr/>
          <p:nvPr/>
        </p:nvSpPr>
        <p:spPr>
          <a:xfrm>
            <a:off x="6124160" y="4534830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Falling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4571BA2-FF04-8739-CC82-CC8845DF08C5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rot="5400000" flipH="1">
            <a:off x="4733226" y="3104140"/>
            <a:ext cx="2980651" cy="775252"/>
          </a:xfrm>
          <a:prstGeom prst="bentConnector4">
            <a:avLst>
              <a:gd name="adj1" fmla="val -7669"/>
              <a:gd name="adj2" fmla="val -367308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D66C88-9AB6-E755-A705-39B8616254B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611178" y="3054987"/>
            <a:ext cx="0" cy="195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FCE4A9-1571-30A3-222C-4D72607743E2}"/>
              </a:ext>
            </a:extLst>
          </p:cNvPr>
          <p:cNvCxnSpPr>
            <a:cxnSpLocks/>
          </p:cNvCxnSpPr>
          <p:nvPr/>
        </p:nvCxnSpPr>
        <p:spPr>
          <a:xfrm>
            <a:off x="6611177" y="3697355"/>
            <a:ext cx="0" cy="195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D43700-F68B-51B1-C0D6-37EC86A976EC}"/>
              </a:ext>
            </a:extLst>
          </p:cNvPr>
          <p:cNvCxnSpPr>
            <a:cxnSpLocks/>
          </p:cNvCxnSpPr>
          <p:nvPr/>
        </p:nvCxnSpPr>
        <p:spPr>
          <a:xfrm>
            <a:off x="6611176" y="4339723"/>
            <a:ext cx="0" cy="195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A98F69-3E7D-6B90-82F2-18AD4B8C7673}"/>
              </a:ext>
            </a:extLst>
          </p:cNvPr>
          <p:cNvSpPr/>
          <p:nvPr/>
        </p:nvSpPr>
        <p:spPr>
          <a:xfrm>
            <a:off x="7497417" y="3892462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Cancel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AE7B9A-30AA-D06B-6F47-09FB994972A1}"/>
              </a:ext>
            </a:extLst>
          </p:cNvPr>
          <p:cNvCxnSpPr>
            <a:stCxn id="25" idx="3"/>
            <a:endCxn id="44" idx="1"/>
          </p:cNvCxnSpPr>
          <p:nvPr/>
        </p:nvCxnSpPr>
        <p:spPr>
          <a:xfrm>
            <a:off x="7098195" y="3473725"/>
            <a:ext cx="399222" cy="6423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FDC001-B339-8608-1474-A8EF49D324C1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7098195" y="4116093"/>
            <a:ext cx="399222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2E4B0E8-0B4B-400F-E6DE-C92C0614C39D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98195" y="4116093"/>
            <a:ext cx="399222" cy="6423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00877F3-38A2-1272-E7CB-BFF167092C5D}"/>
              </a:ext>
            </a:extLst>
          </p:cNvPr>
          <p:cNvCxnSpPr>
            <a:cxnSpLocks/>
          </p:cNvCxnSpPr>
          <p:nvPr/>
        </p:nvCxnSpPr>
        <p:spPr>
          <a:xfrm>
            <a:off x="8491330" y="4116092"/>
            <a:ext cx="95581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A69224-6484-2245-8050-38D417C4123C}"/>
              </a:ext>
            </a:extLst>
          </p:cNvPr>
          <p:cNvGrpSpPr/>
          <p:nvPr/>
        </p:nvGrpSpPr>
        <p:grpSpPr>
          <a:xfrm>
            <a:off x="10013674" y="524288"/>
            <a:ext cx="1774135" cy="447261"/>
            <a:chOff x="10013674" y="318052"/>
            <a:chExt cx="1774135" cy="44726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31DC3D-25BF-B541-4665-B3720269F0D5}"/>
                </a:ext>
              </a:extLst>
            </p:cNvPr>
            <p:cNvSpPr/>
            <p:nvPr/>
          </p:nvSpPr>
          <p:spPr>
            <a:xfrm>
              <a:off x="10813774" y="318052"/>
              <a:ext cx="974035" cy="4472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97C87C-A5E8-8E8D-215A-BAA14C9ACED0}"/>
                </a:ext>
              </a:extLst>
            </p:cNvPr>
            <p:cNvSpPr txBox="1"/>
            <p:nvPr/>
          </p:nvSpPr>
          <p:spPr>
            <a:xfrm>
              <a:off x="10013674" y="327991"/>
              <a:ext cx="1262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12.31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14B368-6D27-160D-6439-E4A815DA0170}"/>
              </a:ext>
            </a:extLst>
          </p:cNvPr>
          <p:cNvGrpSpPr/>
          <p:nvPr/>
        </p:nvGrpSpPr>
        <p:grpSpPr>
          <a:xfrm>
            <a:off x="10013674" y="1147968"/>
            <a:ext cx="1774135" cy="447261"/>
            <a:chOff x="10013674" y="318052"/>
            <a:chExt cx="1774135" cy="44726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7321A78-3739-D8B6-E0D1-271CF7F38863}"/>
                </a:ext>
              </a:extLst>
            </p:cNvPr>
            <p:cNvSpPr/>
            <p:nvPr/>
          </p:nvSpPr>
          <p:spPr>
            <a:xfrm>
              <a:off x="10813774" y="318052"/>
              <a:ext cx="974035" cy="447261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181287-7EAB-B26D-5F28-53DA0DE6E11D}"/>
                </a:ext>
              </a:extLst>
            </p:cNvPr>
            <p:cNvSpPr txBox="1"/>
            <p:nvPr/>
          </p:nvSpPr>
          <p:spPr>
            <a:xfrm>
              <a:off x="10013674" y="327991"/>
              <a:ext cx="1262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1.1</a:t>
              </a:r>
              <a:endParaRPr lang="ko-KR" altLang="en-US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C45354-6F52-4246-CC98-D6D651A4FED9}"/>
              </a:ext>
            </a:extLst>
          </p:cNvPr>
          <p:cNvSpPr/>
          <p:nvPr/>
        </p:nvSpPr>
        <p:spPr>
          <a:xfrm>
            <a:off x="6124160" y="5083864"/>
            <a:ext cx="974035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Landing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E8F927-BF99-AECE-14D8-C40C27ACD41E}"/>
              </a:ext>
            </a:extLst>
          </p:cNvPr>
          <p:cNvSpPr/>
          <p:nvPr/>
        </p:nvSpPr>
        <p:spPr>
          <a:xfrm>
            <a:off x="7497416" y="5751080"/>
            <a:ext cx="974035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Rolling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36C3A3-E273-47C2-A21A-C89702225394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612831" y="5516862"/>
            <a:ext cx="1371603" cy="681479"/>
          </a:xfrm>
          <a:prstGeom prst="bentConnector4">
            <a:avLst>
              <a:gd name="adj1" fmla="val 362"/>
              <a:gd name="adj2" fmla="val 13354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281B94-BD69-CE29-CCDE-2645F10966A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984434" y="5218041"/>
            <a:ext cx="0" cy="53303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9A275A-556E-7AEE-96F8-39A2C42FEC9D}"/>
              </a:ext>
            </a:extLst>
          </p:cNvPr>
          <p:cNvSpPr/>
          <p:nvPr/>
        </p:nvSpPr>
        <p:spPr>
          <a:xfrm>
            <a:off x="4861890" y="3892461"/>
            <a:ext cx="974035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Highest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Attack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108B28-EC37-67C2-EE64-20D20C3FBC6F}"/>
              </a:ext>
            </a:extLst>
          </p:cNvPr>
          <p:cNvSpPr/>
          <p:nvPr/>
        </p:nvSpPr>
        <p:spPr>
          <a:xfrm>
            <a:off x="4861889" y="4557944"/>
            <a:ext cx="974035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Falling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Attack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9E329EE-FB95-72F1-97DF-4807989D2714}"/>
              </a:ext>
            </a:extLst>
          </p:cNvPr>
          <p:cNvCxnSpPr>
            <a:cxnSpLocks/>
            <a:stCxn id="26" idx="1"/>
            <a:endCxn id="33" idx="3"/>
          </p:cNvCxnSpPr>
          <p:nvPr/>
        </p:nvCxnSpPr>
        <p:spPr>
          <a:xfrm flipH="1" flipV="1">
            <a:off x="5835925" y="4116092"/>
            <a:ext cx="288235" cy="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3A8FC0F-2CA2-1053-5171-F96B5653A6BA}"/>
              </a:ext>
            </a:extLst>
          </p:cNvPr>
          <p:cNvCxnSpPr>
            <a:cxnSpLocks/>
            <a:stCxn id="27" idx="1"/>
            <a:endCxn id="33" idx="3"/>
          </p:cNvCxnSpPr>
          <p:nvPr/>
        </p:nvCxnSpPr>
        <p:spPr>
          <a:xfrm flipH="1" flipV="1">
            <a:off x="5835925" y="4116092"/>
            <a:ext cx="288235" cy="64236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A3F4E90-4BAC-F398-330D-A7A267A4E9DE}"/>
              </a:ext>
            </a:extLst>
          </p:cNvPr>
          <p:cNvCxnSpPr>
            <a:cxnSpLocks/>
            <a:stCxn id="26" idx="1"/>
            <a:endCxn id="34" idx="3"/>
          </p:cNvCxnSpPr>
          <p:nvPr/>
        </p:nvCxnSpPr>
        <p:spPr>
          <a:xfrm flipH="1">
            <a:off x="5835924" y="4116093"/>
            <a:ext cx="288236" cy="66548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5C43224-BA77-E7DA-2CDF-7A9AA44AD54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835924" y="4758461"/>
            <a:ext cx="28823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305F051-666B-17A0-AD9B-B3C8CE6F5255}"/>
              </a:ext>
            </a:extLst>
          </p:cNvPr>
          <p:cNvCxnSpPr>
            <a:cxnSpLocks/>
            <a:stCxn id="33" idx="1"/>
            <a:endCxn id="15" idx="1"/>
          </p:cNvCxnSpPr>
          <p:nvPr/>
        </p:nvCxnSpPr>
        <p:spPr>
          <a:xfrm rot="10800000" flipH="1" flipV="1">
            <a:off x="4861890" y="4116091"/>
            <a:ext cx="1262270" cy="1191403"/>
          </a:xfrm>
          <a:prstGeom prst="bentConnector3">
            <a:avLst>
              <a:gd name="adj1" fmla="val -1811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1FC0AF-455D-9BCA-1DFA-40625EF619EE}"/>
              </a:ext>
            </a:extLst>
          </p:cNvPr>
          <p:cNvCxnSpPr>
            <a:cxnSpLocks/>
          </p:cNvCxnSpPr>
          <p:nvPr/>
        </p:nvCxnSpPr>
        <p:spPr>
          <a:xfrm flipH="1">
            <a:off x="4653167" y="4786542"/>
            <a:ext cx="23025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758210-4464-B3A3-55A3-D88D84E0F978}"/>
              </a:ext>
            </a:extLst>
          </p:cNvPr>
          <p:cNvSpPr/>
          <p:nvPr/>
        </p:nvSpPr>
        <p:spPr>
          <a:xfrm>
            <a:off x="289891" y="1416324"/>
            <a:ext cx="2822713" cy="5247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2BBF09-D7EA-B86A-3E23-E44A1DF28D32}"/>
              </a:ext>
            </a:extLst>
          </p:cNvPr>
          <p:cNvSpPr txBox="1"/>
          <p:nvPr/>
        </p:nvSpPr>
        <p:spPr>
          <a:xfrm>
            <a:off x="3289851" y="5932184"/>
            <a:ext cx="494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플레이어의 상태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>
                <a:solidFill>
                  <a:schemeClr val="bg1"/>
                </a:solidFill>
              </a:rPr>
              <a:t>이동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점프 및 점프 공격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대기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7EF15F-FF7F-69DE-1A39-69F282FADBE9}"/>
              </a:ext>
            </a:extLst>
          </p:cNvPr>
          <p:cNvSpPr txBox="1"/>
          <p:nvPr/>
        </p:nvSpPr>
        <p:spPr>
          <a:xfrm>
            <a:off x="304801" y="5974710"/>
            <a:ext cx="244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플레이어의 상태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공격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FE09E2-0720-EC8F-CE92-48067A32B4DB}"/>
              </a:ext>
            </a:extLst>
          </p:cNvPr>
          <p:cNvSpPr/>
          <p:nvPr/>
        </p:nvSpPr>
        <p:spPr>
          <a:xfrm>
            <a:off x="404191" y="1554178"/>
            <a:ext cx="1028700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(or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Move)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3D12D2-BA03-0B82-567E-0130C7613C24}"/>
              </a:ext>
            </a:extLst>
          </p:cNvPr>
          <p:cNvSpPr/>
          <p:nvPr/>
        </p:nvSpPr>
        <p:spPr>
          <a:xfrm>
            <a:off x="404191" y="2424958"/>
            <a:ext cx="1028700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StartAttack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0433D40-EC6A-D0DC-8BCB-BD24AE1ABF54}"/>
              </a:ext>
            </a:extLst>
          </p:cNvPr>
          <p:cNvSpPr/>
          <p:nvPr/>
        </p:nvSpPr>
        <p:spPr>
          <a:xfrm>
            <a:off x="404191" y="3295738"/>
            <a:ext cx="1028700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StartMiddleAttack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61B614B-8AF7-3220-4CFD-6F8B68E8B86D}"/>
              </a:ext>
            </a:extLst>
          </p:cNvPr>
          <p:cNvSpPr/>
          <p:nvPr/>
        </p:nvSpPr>
        <p:spPr>
          <a:xfrm>
            <a:off x="404191" y="4166518"/>
            <a:ext cx="1028700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MiddleEndAttack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9B7C102-3749-6EA4-1786-39BB7446C156}"/>
              </a:ext>
            </a:extLst>
          </p:cNvPr>
          <p:cNvSpPr/>
          <p:nvPr/>
        </p:nvSpPr>
        <p:spPr>
          <a:xfrm>
            <a:off x="404192" y="5037299"/>
            <a:ext cx="1028700" cy="44726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EndAttack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20AE3AE-85D7-A03C-A457-7EBDFA3F6F9B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18541" y="2001439"/>
            <a:ext cx="0" cy="4235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06CD4F6-8A85-7C9F-6D7A-83F6E8C9A280}"/>
              </a:ext>
            </a:extLst>
          </p:cNvPr>
          <p:cNvCxnSpPr>
            <a:cxnSpLocks/>
          </p:cNvCxnSpPr>
          <p:nvPr/>
        </p:nvCxnSpPr>
        <p:spPr>
          <a:xfrm>
            <a:off x="918541" y="2872219"/>
            <a:ext cx="0" cy="4235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2D1BF9F-120C-4816-5525-4AC6560D651F}"/>
              </a:ext>
            </a:extLst>
          </p:cNvPr>
          <p:cNvCxnSpPr>
            <a:cxnSpLocks/>
          </p:cNvCxnSpPr>
          <p:nvPr/>
        </p:nvCxnSpPr>
        <p:spPr>
          <a:xfrm>
            <a:off x="918541" y="3736558"/>
            <a:ext cx="0" cy="4235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ADE6770-E891-A2E1-5C9D-80AF39130CFF}"/>
              </a:ext>
            </a:extLst>
          </p:cNvPr>
          <p:cNvCxnSpPr>
            <a:cxnSpLocks/>
          </p:cNvCxnSpPr>
          <p:nvPr/>
        </p:nvCxnSpPr>
        <p:spPr>
          <a:xfrm>
            <a:off x="916056" y="4615367"/>
            <a:ext cx="0" cy="4235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EA6478A-223C-B896-6D9D-CAA8EBFB78FE}"/>
              </a:ext>
            </a:extLst>
          </p:cNvPr>
          <p:cNvCxnSpPr>
            <a:cxnSpLocks/>
            <a:stCxn id="71" idx="3"/>
          </p:cNvCxnSpPr>
          <p:nvPr/>
        </p:nvCxnSpPr>
        <p:spPr>
          <a:xfrm flipH="1" flipV="1">
            <a:off x="1427920" y="1762769"/>
            <a:ext cx="4972" cy="3498161"/>
          </a:xfrm>
          <a:prstGeom prst="bentConnector4">
            <a:avLst>
              <a:gd name="adj1" fmla="val -29585519"/>
              <a:gd name="adj2" fmla="val 100076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8DD14BA-E13F-5E26-F3E9-C824369E5665}"/>
              </a:ext>
            </a:extLst>
          </p:cNvPr>
          <p:cNvCxnSpPr>
            <a:cxnSpLocks/>
          </p:cNvCxnSpPr>
          <p:nvPr/>
        </p:nvCxnSpPr>
        <p:spPr>
          <a:xfrm>
            <a:off x="1427920" y="4390148"/>
            <a:ext cx="149873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D0E1BAB-4C27-DCA0-E6F3-B5809EFACCC8}"/>
              </a:ext>
            </a:extLst>
          </p:cNvPr>
          <p:cNvCxnSpPr>
            <a:cxnSpLocks/>
          </p:cNvCxnSpPr>
          <p:nvPr/>
        </p:nvCxnSpPr>
        <p:spPr>
          <a:xfrm>
            <a:off x="1427919" y="3521949"/>
            <a:ext cx="149873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93A04DA-8040-C5A9-F95F-7EB094F258C6}"/>
              </a:ext>
            </a:extLst>
          </p:cNvPr>
          <p:cNvCxnSpPr>
            <a:cxnSpLocks/>
          </p:cNvCxnSpPr>
          <p:nvPr/>
        </p:nvCxnSpPr>
        <p:spPr>
          <a:xfrm>
            <a:off x="1427918" y="2653750"/>
            <a:ext cx="149873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8236796-6FBD-F6BC-DE39-24E623C47513}"/>
              </a:ext>
            </a:extLst>
          </p:cNvPr>
          <p:cNvSpPr txBox="1"/>
          <p:nvPr/>
        </p:nvSpPr>
        <p:spPr>
          <a:xfrm>
            <a:off x="9952383" y="27782"/>
            <a:ext cx="204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작업날짜 및 내용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89A14818-4F4C-81FB-594E-6B8D8DB30765}"/>
              </a:ext>
            </a:extLst>
          </p:cNvPr>
          <p:cNvCxnSpPr>
            <a:cxnSpLocks/>
            <a:stCxn id="5" idx="2"/>
            <a:endCxn id="24" idx="1"/>
          </p:cNvCxnSpPr>
          <p:nvPr/>
        </p:nvCxnSpPr>
        <p:spPr>
          <a:xfrm rot="16200000" flipH="1">
            <a:off x="5433391" y="2140587"/>
            <a:ext cx="606287" cy="77525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3D2D2E-3976-6214-B562-E77027EBCDC8}"/>
              </a:ext>
            </a:extLst>
          </p:cNvPr>
          <p:cNvGrpSpPr/>
          <p:nvPr/>
        </p:nvGrpSpPr>
        <p:grpSpPr>
          <a:xfrm>
            <a:off x="10013674" y="1827448"/>
            <a:ext cx="1580320" cy="382945"/>
            <a:chOff x="10013674" y="1827448"/>
            <a:chExt cx="1580320" cy="3829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6B025E-4E31-426A-631F-40075B9B74FF}"/>
                </a:ext>
              </a:extLst>
            </p:cNvPr>
            <p:cNvSpPr txBox="1"/>
            <p:nvPr/>
          </p:nvSpPr>
          <p:spPr>
            <a:xfrm>
              <a:off x="10013674" y="1827448"/>
              <a:ext cx="1262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1.2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AE881C-024E-E4FC-2876-CC5D2DFB31E5}"/>
                </a:ext>
              </a:extLst>
            </p:cNvPr>
            <p:cNvSpPr txBox="1"/>
            <p:nvPr/>
          </p:nvSpPr>
          <p:spPr>
            <a:xfrm>
              <a:off x="10791410" y="1841061"/>
              <a:ext cx="802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anim</a:t>
              </a:r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79AF46-04C0-4429-CEFA-B205807A4F14}"/>
              </a:ext>
            </a:extLst>
          </p:cNvPr>
          <p:cNvSpPr txBox="1"/>
          <p:nvPr/>
        </p:nvSpPr>
        <p:spPr>
          <a:xfrm>
            <a:off x="4116873" y="2134000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24AE4F-E226-7867-3533-67046609D958}"/>
              </a:ext>
            </a:extLst>
          </p:cNvPr>
          <p:cNvSpPr txBox="1"/>
          <p:nvPr/>
        </p:nvSpPr>
        <p:spPr>
          <a:xfrm>
            <a:off x="5391359" y="2167075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280ED-1936-29AE-C3C4-C6B93CCE58B1}"/>
              </a:ext>
            </a:extLst>
          </p:cNvPr>
          <p:cNvSpPr txBox="1"/>
          <p:nvPr/>
        </p:nvSpPr>
        <p:spPr>
          <a:xfrm>
            <a:off x="7074799" y="2504705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6733A7-EC1A-70D8-E4FB-7AD4D58C85B5}"/>
              </a:ext>
            </a:extLst>
          </p:cNvPr>
          <p:cNvSpPr txBox="1"/>
          <p:nvPr/>
        </p:nvSpPr>
        <p:spPr>
          <a:xfrm>
            <a:off x="7041253" y="3189341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8743F7-4B01-4A05-01AA-F6AC96FFFD99}"/>
              </a:ext>
            </a:extLst>
          </p:cNvPr>
          <p:cNvSpPr txBox="1"/>
          <p:nvPr/>
        </p:nvSpPr>
        <p:spPr>
          <a:xfrm>
            <a:off x="7010607" y="3863774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4FF98-0A3C-4B71-E272-ABB9F1EBC874}"/>
              </a:ext>
            </a:extLst>
          </p:cNvPr>
          <p:cNvSpPr txBox="1"/>
          <p:nvPr/>
        </p:nvSpPr>
        <p:spPr>
          <a:xfrm>
            <a:off x="7041253" y="4676569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C9BA83-8D24-DF1D-D2BD-CD248DAB065B}"/>
              </a:ext>
            </a:extLst>
          </p:cNvPr>
          <p:cNvSpPr txBox="1"/>
          <p:nvPr/>
        </p:nvSpPr>
        <p:spPr>
          <a:xfrm>
            <a:off x="7041253" y="5244650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9F92B9-2B1A-11C6-2EF0-3FD2F144B327}"/>
              </a:ext>
            </a:extLst>
          </p:cNvPr>
          <p:cNvSpPr txBox="1"/>
          <p:nvPr/>
        </p:nvSpPr>
        <p:spPr>
          <a:xfrm>
            <a:off x="8412438" y="5717011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8BBF93-2E2B-D982-88CF-B5A36F246C88}"/>
              </a:ext>
            </a:extLst>
          </p:cNvPr>
          <p:cNvSpPr txBox="1"/>
          <p:nvPr/>
        </p:nvSpPr>
        <p:spPr>
          <a:xfrm>
            <a:off x="8397736" y="3805023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51FBD0-D9D8-0183-29F2-3AFB2332572B}"/>
              </a:ext>
            </a:extLst>
          </p:cNvPr>
          <p:cNvSpPr txBox="1"/>
          <p:nvPr/>
        </p:nvSpPr>
        <p:spPr>
          <a:xfrm>
            <a:off x="1427918" y="2385391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B20AF4-EB48-C4D1-66C3-E9A12C3F9225}"/>
              </a:ext>
            </a:extLst>
          </p:cNvPr>
          <p:cNvSpPr txBox="1"/>
          <p:nvPr/>
        </p:nvSpPr>
        <p:spPr>
          <a:xfrm>
            <a:off x="1361041" y="3192988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0A17DC-906C-2141-8BB3-63F70B18C2DA}"/>
              </a:ext>
            </a:extLst>
          </p:cNvPr>
          <p:cNvSpPr txBox="1"/>
          <p:nvPr/>
        </p:nvSpPr>
        <p:spPr>
          <a:xfrm>
            <a:off x="1388374" y="4953632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42A5868-70D1-6741-452C-CE190BFBC42F}"/>
              </a:ext>
            </a:extLst>
          </p:cNvPr>
          <p:cNvSpPr txBox="1"/>
          <p:nvPr/>
        </p:nvSpPr>
        <p:spPr>
          <a:xfrm>
            <a:off x="1373673" y="4068275"/>
            <a:ext cx="600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</a:rPr>
              <a:t>anim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5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218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규복 이</dc:creator>
  <cp:lastModifiedBy>규복 이</cp:lastModifiedBy>
  <cp:revision>13</cp:revision>
  <dcterms:created xsi:type="dcterms:W3CDTF">2024-12-31T06:11:22Z</dcterms:created>
  <dcterms:modified xsi:type="dcterms:W3CDTF">2025-01-02T08:47:29Z</dcterms:modified>
</cp:coreProperties>
</file>