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90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346B07-3420-0F30-9A78-BB7A879207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A231F4-F597-82A5-4AB2-A09F74B67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BA2E9C-495C-85E6-DA5F-7666A61B1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BD2E-A962-423F-9944-B7E52D31470B}" type="datetimeFigureOut">
              <a:rPr lang="ko-KR" altLang="en-US" smtClean="0"/>
              <a:t>2024-12-31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EC9E13-68A7-28DA-E26B-D55C092A1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82489D-6CC2-9D92-43C3-F161F267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F32D-7CA3-4A30-BF3C-4A3533415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24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EEDB69-CFBB-5731-45E0-84D0E3EB8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473FA6-D1C7-412A-A0F2-AF97711C5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638578-9A58-DA9E-4C03-155D8BF98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BD2E-A962-423F-9944-B7E52D31470B}" type="datetimeFigureOut">
              <a:rPr lang="ko-KR" altLang="en-US" smtClean="0"/>
              <a:t>2024-12-31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D52485-D318-DF13-3606-F7293CC10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0EDB79-68C3-2A4F-E804-56F174DE3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F32D-7CA3-4A30-BF3C-4A3533415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242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266575-74DF-7A45-E1C0-7AD43973A8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CF1CC5-047B-1A80-13C6-C09828240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0BFA50-25D0-13E3-9FFE-0F02875FE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BD2E-A962-423F-9944-B7E52D31470B}" type="datetimeFigureOut">
              <a:rPr lang="ko-KR" altLang="en-US" smtClean="0"/>
              <a:t>2024-12-31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A3F104-52AC-1B0E-0CB1-FA11C49F5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DCA440-C50B-1945-177F-058F5772A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F32D-7CA3-4A30-BF3C-4A3533415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62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6AE1F-1553-1FF6-8906-DDAA21B03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1BA893-2A27-BC55-F8AA-5E69EB383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9E526E-92E1-EA34-CDC0-71EDFB136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BD2E-A962-423F-9944-B7E52D31470B}" type="datetimeFigureOut">
              <a:rPr lang="ko-KR" altLang="en-US" smtClean="0"/>
              <a:t>2024-12-31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7D2DE2-AB7E-6462-7E9C-DF44E7398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366B63-345B-EEB2-4F14-04FE8CB1B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F32D-7CA3-4A30-BF3C-4A3533415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345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48C75A-577A-480B-C85C-515AF102C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A83986-5501-9E40-2576-7934985EB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0A2CEB-DA26-BE4C-3A80-02C7BFE0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BD2E-A962-423F-9944-B7E52D31470B}" type="datetimeFigureOut">
              <a:rPr lang="ko-KR" altLang="en-US" smtClean="0"/>
              <a:t>2024-12-31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985717-DADD-2D3F-9552-97C5888F4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F07A03-08CC-834E-EC7E-62B424E9B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F32D-7CA3-4A30-BF3C-4A3533415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313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51A89D-CA56-6B29-761C-AF7FD586D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262C2C-C2E3-CD17-C794-C4D6148F12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616727-5253-7C5D-1F88-42868FE4B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E1A09D-CD51-3F93-3AB1-EFCABDA5E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BD2E-A962-423F-9944-B7E52D31470B}" type="datetimeFigureOut">
              <a:rPr lang="ko-KR" altLang="en-US" smtClean="0"/>
              <a:t>2024-12-31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C08D7F-5F71-1CC1-902C-D10E6FADD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7DB504-14C8-AF77-531A-18FC1057D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F32D-7CA3-4A30-BF3C-4A3533415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163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50DA43-F208-92BF-5B88-346A9A6C6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21E646-4951-6401-1493-74E47A70A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C03941-FD39-FBF4-772E-A4BC8312F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722656-02EB-2798-521B-6AA9CBDA3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D13509-8BF0-85DD-B7A3-96E235824F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14C2AC-1889-DD73-D08F-20793914E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BD2E-A962-423F-9944-B7E52D31470B}" type="datetimeFigureOut">
              <a:rPr lang="ko-KR" altLang="en-US" smtClean="0"/>
              <a:t>2024-12-31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8E5783-E62D-036B-217D-4A84859FD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B41799-7AC2-4A0C-792E-4BF8C40E7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F32D-7CA3-4A30-BF3C-4A3533415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023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BC09E5-B463-9C32-8114-CF35C5CC2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1B41A12-7A8F-E255-E287-34353F5E0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BD2E-A962-423F-9944-B7E52D31470B}" type="datetimeFigureOut">
              <a:rPr lang="ko-KR" altLang="en-US" smtClean="0"/>
              <a:t>2024-12-31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DF2C7EE-FB76-0F23-60E9-2270B2F76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DC1DF4-27DF-EBD6-280F-F4110B976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F32D-7CA3-4A30-BF3C-4A3533415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220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0000A29-E174-72BC-26BF-7B1638393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BD2E-A962-423F-9944-B7E52D31470B}" type="datetimeFigureOut">
              <a:rPr lang="ko-KR" altLang="en-US" smtClean="0"/>
              <a:t>2024-12-31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A33476A-0CE1-DFD5-8560-DABDBD2AD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AF6899-D1FE-09A6-BAB7-460BE2FAE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F32D-7CA3-4A30-BF3C-4A3533415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345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0C5934-E524-62F5-9C81-66A946F00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2035D6-3E40-E6D5-5BA7-34F8343C5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41E12C-1722-3B23-B705-199CDA39B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4514F1-AF67-4BFC-34E0-7DED32FB2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BD2E-A962-423F-9944-B7E52D31470B}" type="datetimeFigureOut">
              <a:rPr lang="ko-KR" altLang="en-US" smtClean="0"/>
              <a:t>2024-12-31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AC13FB-27A8-B488-9EFD-C5DE81610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5A1C65-353D-7428-CEEB-9E49103C7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F32D-7CA3-4A30-BF3C-4A3533415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147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57ABDB-FED6-A1C0-6393-04F87CF01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85E370-42B3-5CDC-757B-5BD81A8FF1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B32B41-32BB-02F9-92F6-8547420C8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F6B2B6-947B-95D4-8558-F221FAF48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0BD2E-A962-423F-9944-B7E52D31470B}" type="datetimeFigureOut">
              <a:rPr lang="ko-KR" altLang="en-US" smtClean="0"/>
              <a:t>2024-12-31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688089-AB9F-9D8B-E674-505429027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65BC88-659E-EB5C-42DB-1DC2EB363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F32D-7CA3-4A30-BF3C-4A3533415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457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BF2819-8A76-1E0F-7307-9184D61CD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18E9D8-B99F-CA26-C1AB-737CB47B4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D0F3BE-1CCF-4BD9-1B8E-3BDA9A20D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90BD2E-A962-423F-9944-B7E52D31470B}" type="datetimeFigureOut">
              <a:rPr lang="ko-KR" altLang="en-US" smtClean="0"/>
              <a:t>2024-12-31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5218D2-3B1A-6B70-1DAC-1D406A141A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1AC224-D390-73A9-1A8E-B3C3923923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2CF32D-7CA3-4A30-BF3C-4A3533415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602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RX6800으로 돌려본 워프레임입니다. &gt; 그래픽카드 | 퀘이사존 QUASARZONE">
            <a:extLst>
              <a:ext uri="{FF2B5EF4-FFF2-40B4-BE49-F238E27FC236}">
                <a16:creationId xmlns:a16="http://schemas.microsoft.com/office/drawing/2014/main" id="{8B69643B-9733-F84C-58D4-765B843A9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187" y="3909267"/>
            <a:ext cx="4939748" cy="2778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C420D0-BD7E-0F4B-1008-09FD9C950AF9}"/>
              </a:ext>
            </a:extLst>
          </p:cNvPr>
          <p:cNvSpPr txBox="1"/>
          <p:nvPr/>
        </p:nvSpPr>
        <p:spPr>
          <a:xfrm>
            <a:off x="556591" y="327991"/>
            <a:ext cx="104261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장르</a:t>
            </a:r>
            <a:r>
              <a:rPr lang="en-US" altLang="ko-KR" dirty="0"/>
              <a:t>: 2D, </a:t>
            </a:r>
            <a:r>
              <a:rPr lang="ko-KR" altLang="en-US" dirty="0"/>
              <a:t>액션 </a:t>
            </a:r>
            <a:r>
              <a:rPr lang="ko-KR" altLang="en-US" dirty="0" err="1"/>
              <a:t>플랫포머</a:t>
            </a:r>
            <a:r>
              <a:rPr lang="en-US" altLang="ko-KR" dirty="0"/>
              <a:t>, </a:t>
            </a:r>
            <a:r>
              <a:rPr lang="ko-KR" altLang="en-US" dirty="0"/>
              <a:t>핵 앤 슬래시 </a:t>
            </a:r>
            <a:r>
              <a:rPr lang="en-US" altLang="ko-KR" dirty="0"/>
              <a:t>+ </a:t>
            </a:r>
            <a:r>
              <a:rPr lang="ko-KR" altLang="en-US" dirty="0" err="1"/>
              <a:t>스텔스</a:t>
            </a:r>
            <a:r>
              <a:rPr lang="en-US" altLang="ko-KR" dirty="0"/>
              <a:t>, </a:t>
            </a:r>
            <a:r>
              <a:rPr lang="ko-KR" altLang="en-US" dirty="0"/>
              <a:t>스테이지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플레이어가 두 장르 중 원하는 방식으로 플레이할 수 있도록 구성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주요 시스템</a:t>
            </a:r>
            <a:r>
              <a:rPr lang="en-US" altLang="ko-KR" dirty="0"/>
              <a:t>: </a:t>
            </a:r>
            <a:r>
              <a:rPr lang="ko-KR" altLang="en-US" dirty="0"/>
              <a:t>캐릭터 성장</a:t>
            </a:r>
            <a:r>
              <a:rPr lang="en-US" altLang="ko-KR" dirty="0"/>
              <a:t>(</a:t>
            </a:r>
            <a:r>
              <a:rPr lang="ko-KR" altLang="en-US" dirty="0"/>
              <a:t>유전자</a:t>
            </a:r>
            <a:r>
              <a:rPr lang="en-US" altLang="ko-KR" dirty="0"/>
              <a:t>), </a:t>
            </a:r>
            <a:r>
              <a:rPr lang="ko-KR" altLang="en-US" dirty="0"/>
              <a:t>전투</a:t>
            </a:r>
            <a:r>
              <a:rPr lang="en-US" altLang="ko-KR" dirty="0"/>
              <a:t>( + </a:t>
            </a:r>
            <a:r>
              <a:rPr lang="ko-KR" altLang="en-US" dirty="0" err="1"/>
              <a:t>보스전</a:t>
            </a:r>
            <a:r>
              <a:rPr lang="en-US" altLang="ko-KR" dirty="0"/>
              <a:t>), </a:t>
            </a:r>
            <a:r>
              <a:rPr lang="ko-KR" altLang="en-US" dirty="0"/>
              <a:t>스토리</a:t>
            </a:r>
            <a:r>
              <a:rPr lang="en-US" altLang="ko-KR" dirty="0"/>
              <a:t>, </a:t>
            </a:r>
            <a:r>
              <a:rPr lang="ko-KR" altLang="en-US" dirty="0"/>
              <a:t>수집품</a:t>
            </a:r>
            <a:endParaRPr lang="en-US" altLang="ko-KR" dirty="0"/>
          </a:p>
          <a:p>
            <a:r>
              <a:rPr lang="ko-KR" altLang="en-US" dirty="0"/>
              <a:t>모티브가 된 게임</a:t>
            </a:r>
            <a:r>
              <a:rPr lang="en-US" altLang="ko-KR" dirty="0"/>
              <a:t>: </a:t>
            </a:r>
            <a:r>
              <a:rPr lang="ko-KR" altLang="en-US" dirty="0" err="1"/>
              <a:t>카타나</a:t>
            </a:r>
            <a:r>
              <a:rPr lang="ko-KR" altLang="en-US" dirty="0"/>
              <a:t> 제로</a:t>
            </a:r>
            <a:r>
              <a:rPr lang="en-US" altLang="ko-KR" dirty="0"/>
              <a:t>, </a:t>
            </a:r>
            <a:r>
              <a:rPr lang="ko-KR" altLang="en-US" dirty="0" err="1"/>
              <a:t>할로우나이트</a:t>
            </a:r>
            <a:r>
              <a:rPr lang="en-US" altLang="ko-KR" dirty="0"/>
              <a:t>, </a:t>
            </a:r>
            <a:r>
              <a:rPr lang="ko-KR" altLang="en-US" dirty="0" err="1"/>
              <a:t>워프레임</a:t>
            </a:r>
            <a:r>
              <a:rPr lang="en-US" altLang="ko-KR" dirty="0"/>
              <a:t>(</a:t>
            </a:r>
            <a:r>
              <a:rPr lang="ko-KR" altLang="en-US" dirty="0"/>
              <a:t>스테이지 진행 방식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유니티버전</a:t>
            </a:r>
            <a:r>
              <a:rPr lang="en-US" altLang="ko-KR" dirty="0"/>
              <a:t>: </a:t>
            </a:r>
            <a:r>
              <a:rPr lang="ko-KR" altLang="en-US" dirty="0"/>
              <a:t>유니티</a:t>
            </a:r>
            <a:r>
              <a:rPr lang="en-US" altLang="ko-KR"/>
              <a:t>6, UR</a:t>
            </a:r>
            <a:r>
              <a:rPr lang="en-US" altLang="ko-KR" dirty="0"/>
              <a:t>P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6E1DD3-EAA4-A9F6-9EA7-5414403FB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65" y="3429000"/>
            <a:ext cx="4583596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llow Knight 상품을 Steam에서 구매하고 50% 절약하세요.">
            <a:extLst>
              <a:ext uri="{FF2B5EF4-FFF2-40B4-BE49-F238E27FC236}">
                <a16:creationId xmlns:a16="http://schemas.microsoft.com/office/drawing/2014/main" id="{29D23AC4-9900-E3CE-2A3E-AD880A9BA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887" y="2077279"/>
            <a:ext cx="4505739" cy="2534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821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D8A0B14-4578-AF35-C3F4-C87C9CA66D2B}"/>
              </a:ext>
            </a:extLst>
          </p:cNvPr>
          <p:cNvSpPr txBox="1"/>
          <p:nvPr/>
        </p:nvSpPr>
        <p:spPr>
          <a:xfrm>
            <a:off x="258417" y="298174"/>
            <a:ext cx="69772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모티브가 된 게임의 주요 시스템</a:t>
            </a:r>
            <a:endParaRPr lang="en-US" altLang="ko-KR" dirty="0"/>
          </a:p>
          <a:p>
            <a:r>
              <a:rPr lang="ko-KR" altLang="en-US" dirty="0" err="1"/>
              <a:t>카타나제로</a:t>
            </a:r>
            <a:r>
              <a:rPr lang="en-US" altLang="ko-KR" dirty="0"/>
              <a:t>: 2D, </a:t>
            </a:r>
            <a:r>
              <a:rPr lang="ko-KR" altLang="en-US" dirty="0" err="1"/>
              <a:t>플랫포머</a:t>
            </a:r>
            <a:r>
              <a:rPr lang="en-US" altLang="ko-KR" dirty="0"/>
              <a:t>, </a:t>
            </a:r>
            <a:r>
              <a:rPr lang="ko-KR" altLang="en-US" dirty="0"/>
              <a:t>핵 앤 슬래시</a:t>
            </a:r>
            <a:r>
              <a:rPr lang="en-US" altLang="ko-KR" dirty="0"/>
              <a:t>, </a:t>
            </a:r>
            <a:r>
              <a:rPr lang="ko-KR" altLang="en-US" dirty="0"/>
              <a:t>액션</a:t>
            </a:r>
            <a:endParaRPr lang="en-US" altLang="ko-KR" dirty="0"/>
          </a:p>
          <a:p>
            <a:r>
              <a:rPr lang="ko-KR" altLang="en-US" dirty="0" err="1"/>
              <a:t>할로우나이트</a:t>
            </a:r>
            <a:r>
              <a:rPr lang="en-US" altLang="ko-KR" dirty="0"/>
              <a:t>: 2D, </a:t>
            </a:r>
            <a:r>
              <a:rPr lang="ko-KR" altLang="en-US" dirty="0" err="1"/>
              <a:t>플랫포머</a:t>
            </a:r>
            <a:r>
              <a:rPr lang="en-US" altLang="ko-KR" dirty="0"/>
              <a:t>, </a:t>
            </a:r>
            <a:r>
              <a:rPr lang="ko-KR" altLang="en-US" dirty="0"/>
              <a:t>핵 앤 슬래시</a:t>
            </a:r>
            <a:r>
              <a:rPr lang="en-US" altLang="ko-KR" dirty="0"/>
              <a:t>, </a:t>
            </a:r>
            <a:r>
              <a:rPr lang="ko-KR" altLang="en-US" dirty="0"/>
              <a:t>액션</a:t>
            </a:r>
            <a:endParaRPr lang="en-US" altLang="ko-KR" dirty="0"/>
          </a:p>
          <a:p>
            <a:r>
              <a:rPr lang="ko-KR" altLang="en-US" dirty="0" err="1"/>
              <a:t>워프레임</a:t>
            </a:r>
            <a:r>
              <a:rPr lang="en-US" altLang="ko-KR" dirty="0"/>
              <a:t>: </a:t>
            </a:r>
            <a:r>
              <a:rPr lang="ko-KR" altLang="en-US" dirty="0"/>
              <a:t>액션</a:t>
            </a:r>
            <a:r>
              <a:rPr lang="en-US" altLang="ko-KR" dirty="0"/>
              <a:t>, </a:t>
            </a:r>
            <a:r>
              <a:rPr lang="ko-KR" altLang="en-US" dirty="0" err="1"/>
              <a:t>스텔스</a:t>
            </a:r>
            <a:r>
              <a:rPr lang="en-US" altLang="ko-KR" dirty="0"/>
              <a:t>, </a:t>
            </a:r>
            <a:r>
              <a:rPr lang="ko-KR" altLang="en-US" dirty="0"/>
              <a:t>스테이지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8DD343-8489-01D0-8E0C-120AC6FA4232}"/>
              </a:ext>
            </a:extLst>
          </p:cNvPr>
          <p:cNvSpPr txBox="1"/>
          <p:nvPr/>
        </p:nvSpPr>
        <p:spPr>
          <a:xfrm>
            <a:off x="377687" y="1958009"/>
            <a:ext cx="112113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워프레임은</a:t>
            </a:r>
            <a:r>
              <a:rPr lang="ko-KR" altLang="en-US" dirty="0"/>
              <a:t> 적들이 플레이어를 인지하면 경보를 울리고</a:t>
            </a:r>
            <a:r>
              <a:rPr lang="en-US" altLang="ko-KR" dirty="0"/>
              <a:t>, </a:t>
            </a:r>
            <a:r>
              <a:rPr lang="ko-KR" altLang="en-US" dirty="0"/>
              <a:t>많은 수의 적들이 나타나게 됩니다</a:t>
            </a:r>
            <a:r>
              <a:rPr lang="en-US" altLang="ko-KR" dirty="0"/>
              <a:t>. </a:t>
            </a:r>
            <a:r>
              <a:rPr lang="ko-KR" altLang="en-US" dirty="0"/>
              <a:t>플레이어는 많은 수의 적들을 상대하고 임무를 완수하는 플레이</a:t>
            </a:r>
            <a:r>
              <a:rPr lang="en-US" altLang="ko-KR" dirty="0"/>
              <a:t>(</a:t>
            </a:r>
            <a:r>
              <a:rPr lang="ko-KR" altLang="en-US" dirty="0"/>
              <a:t>핵 앤 슬래시</a:t>
            </a:r>
            <a:r>
              <a:rPr lang="en-US" altLang="ko-KR" dirty="0"/>
              <a:t>)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적들이 플레이어의 존재조차 알지 못한 상태에서 임무를 완수하는 플레이</a:t>
            </a:r>
            <a:r>
              <a:rPr lang="en-US" altLang="ko-KR" dirty="0"/>
              <a:t>(</a:t>
            </a:r>
            <a:r>
              <a:rPr lang="ko-KR" altLang="en-US" dirty="0" err="1"/>
              <a:t>스텔스</a:t>
            </a:r>
            <a:r>
              <a:rPr lang="en-US" altLang="ko-KR" dirty="0"/>
              <a:t>)</a:t>
            </a:r>
            <a:r>
              <a:rPr lang="ko-KR" altLang="en-US" dirty="0"/>
              <a:t> 중 하나를 자유롭게 선택할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추후 이미지 추가</a:t>
            </a:r>
            <a:r>
              <a:rPr lang="en-US" altLang="ko-KR" dirty="0"/>
              <a:t>(</a:t>
            </a:r>
            <a:r>
              <a:rPr lang="ko-KR" altLang="en-US" dirty="0"/>
              <a:t>우주엄마의 알람</a:t>
            </a:r>
            <a:r>
              <a:rPr lang="en-US" altLang="ko-KR"/>
              <a:t>!, </a:t>
            </a:r>
            <a:r>
              <a:rPr lang="ko-KR" altLang="en-US"/>
              <a:t>암습킬</a:t>
            </a:r>
            <a:r>
              <a:rPr lang="en-US" altLang="ko-KR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35516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4F9D5-E917-F091-169B-1F6417A1C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991" y="318052"/>
            <a:ext cx="11628783" cy="6410739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조작</a:t>
            </a:r>
            <a:r>
              <a:rPr lang="en-US" altLang="ko-KR" dirty="0"/>
              <a:t>(24.12.31)</a:t>
            </a:r>
          </a:p>
          <a:p>
            <a:pPr>
              <a:buFontTx/>
              <a:buChar char="-"/>
            </a:pPr>
            <a:r>
              <a:rPr lang="ko-KR" altLang="en-US" sz="2000" dirty="0"/>
              <a:t>플레이어의 상태패턴</a:t>
            </a:r>
            <a:r>
              <a:rPr lang="en-US" altLang="ko-KR" sz="2000" dirty="0"/>
              <a:t>(</a:t>
            </a:r>
            <a:r>
              <a:rPr lang="ko-KR" altLang="en-US" sz="2000" dirty="0"/>
              <a:t>이동</a:t>
            </a:r>
            <a:r>
              <a:rPr lang="en-US" altLang="ko-KR" sz="2000" dirty="0"/>
              <a:t>, </a:t>
            </a:r>
            <a:r>
              <a:rPr lang="ko-KR" altLang="en-US" sz="2000" dirty="0"/>
              <a:t>점프</a:t>
            </a:r>
            <a:r>
              <a:rPr lang="en-US" altLang="ko-KR" sz="2000" dirty="0"/>
              <a:t>, </a:t>
            </a:r>
            <a:r>
              <a:rPr lang="ko-KR" altLang="en-US" sz="2000" dirty="0"/>
              <a:t>대기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endParaRPr lang="en-US" altLang="ko-KR" sz="2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7716D6A-A6C6-1740-90F2-28F2FB2F533D}"/>
              </a:ext>
            </a:extLst>
          </p:cNvPr>
          <p:cNvSpPr/>
          <p:nvPr/>
        </p:nvSpPr>
        <p:spPr>
          <a:xfrm>
            <a:off x="457200" y="1371599"/>
            <a:ext cx="6639339" cy="524786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B7760BC-6DCB-1C06-CC03-B1BC2B37722C}"/>
              </a:ext>
            </a:extLst>
          </p:cNvPr>
          <p:cNvSpPr/>
          <p:nvPr/>
        </p:nvSpPr>
        <p:spPr>
          <a:xfrm>
            <a:off x="2113721" y="1733084"/>
            <a:ext cx="974035" cy="447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Idle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DC9F04-2757-91B3-C8DA-74FAAAFD4884}"/>
              </a:ext>
            </a:extLst>
          </p:cNvPr>
          <p:cNvSpPr/>
          <p:nvPr/>
        </p:nvSpPr>
        <p:spPr>
          <a:xfrm>
            <a:off x="851452" y="1733084"/>
            <a:ext cx="974035" cy="447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Move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381CAA-44ED-6169-B0C4-AF419CAB5358}"/>
              </a:ext>
            </a:extLst>
          </p:cNvPr>
          <p:cNvSpPr/>
          <p:nvPr/>
        </p:nvSpPr>
        <p:spPr>
          <a:xfrm>
            <a:off x="2113721" y="2563002"/>
            <a:ext cx="974035" cy="447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Jump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9C90D7A-892F-EF33-C007-F33BB04F832A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1825487" y="1956715"/>
            <a:ext cx="288234" cy="0"/>
          </a:xfrm>
          <a:prstGeom prst="straightConnector1">
            <a:avLst/>
          </a:prstGeom>
          <a:ln>
            <a:solidFill>
              <a:schemeClr val="bg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ECEE202-5AF6-11A1-A491-EB89B773F308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2600738" y="2180344"/>
            <a:ext cx="1" cy="382658"/>
          </a:xfrm>
          <a:prstGeom prst="straightConnector1">
            <a:avLst/>
          </a:prstGeom>
          <a:ln>
            <a:solidFill>
              <a:schemeClr val="bg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56C3AC28-89D8-0E68-BFE1-8EB678C9ACB5}"/>
              </a:ext>
            </a:extLst>
          </p:cNvPr>
          <p:cNvCxnSpPr>
            <a:stCxn id="6" idx="2"/>
            <a:endCxn id="7" idx="2"/>
          </p:cNvCxnSpPr>
          <p:nvPr/>
        </p:nvCxnSpPr>
        <p:spPr>
          <a:xfrm rot="16200000" flipH="1">
            <a:off x="1554645" y="1964169"/>
            <a:ext cx="829918" cy="1262269"/>
          </a:xfrm>
          <a:prstGeom prst="bentConnector3">
            <a:avLst>
              <a:gd name="adj1" fmla="val 127545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52DE292-8466-2861-6B38-8F58F4354ADF}"/>
              </a:ext>
            </a:extLst>
          </p:cNvPr>
          <p:cNvSpPr/>
          <p:nvPr/>
        </p:nvSpPr>
        <p:spPr>
          <a:xfrm>
            <a:off x="3375990" y="2563001"/>
            <a:ext cx="974035" cy="447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C2157B5-E668-5797-A03C-02F17AD558B6}"/>
              </a:ext>
            </a:extLst>
          </p:cNvPr>
          <p:cNvSpPr/>
          <p:nvPr/>
        </p:nvSpPr>
        <p:spPr>
          <a:xfrm>
            <a:off x="3375990" y="3205369"/>
            <a:ext cx="974035" cy="447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Jumping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412DF64-309E-47BD-7321-CD1B148F14AA}"/>
              </a:ext>
            </a:extLst>
          </p:cNvPr>
          <p:cNvSpPr/>
          <p:nvPr/>
        </p:nvSpPr>
        <p:spPr>
          <a:xfrm>
            <a:off x="3375990" y="3847737"/>
            <a:ext cx="974035" cy="447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Highest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B4A5499-E3BB-ECA2-A8DD-B24DC2188601}"/>
              </a:ext>
            </a:extLst>
          </p:cNvPr>
          <p:cNvSpPr/>
          <p:nvPr/>
        </p:nvSpPr>
        <p:spPr>
          <a:xfrm>
            <a:off x="3375990" y="4490105"/>
            <a:ext cx="974035" cy="447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Falling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64571BA2-FF04-8739-CC82-CC8845DF08C5}"/>
              </a:ext>
            </a:extLst>
          </p:cNvPr>
          <p:cNvCxnSpPr>
            <a:cxnSpLocks/>
            <a:stCxn id="27" idx="2"/>
            <a:endCxn id="5" idx="3"/>
          </p:cNvCxnSpPr>
          <p:nvPr/>
        </p:nvCxnSpPr>
        <p:spPr>
          <a:xfrm rot="5400000" flipH="1">
            <a:off x="1985056" y="3059415"/>
            <a:ext cx="2980651" cy="775252"/>
          </a:xfrm>
          <a:prstGeom prst="bentConnector4">
            <a:avLst>
              <a:gd name="adj1" fmla="val -7669"/>
              <a:gd name="adj2" fmla="val -367308"/>
            </a:avLst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9E691D8-FE98-BAC3-14FE-889881CE0607}"/>
              </a:ext>
            </a:extLst>
          </p:cNvPr>
          <p:cNvCxnSpPr>
            <a:stCxn id="7" idx="3"/>
            <a:endCxn id="24" idx="1"/>
          </p:cNvCxnSpPr>
          <p:nvPr/>
        </p:nvCxnSpPr>
        <p:spPr>
          <a:xfrm flipV="1">
            <a:off x="3087756" y="2786631"/>
            <a:ext cx="288234" cy="2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1D66C88-9AB6-E755-A705-39B8616254BC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>
            <a:off x="3863008" y="3010262"/>
            <a:ext cx="0" cy="195107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5FCE4A9-1571-30A3-222C-4D72607743E2}"/>
              </a:ext>
            </a:extLst>
          </p:cNvPr>
          <p:cNvCxnSpPr>
            <a:cxnSpLocks/>
          </p:cNvCxnSpPr>
          <p:nvPr/>
        </p:nvCxnSpPr>
        <p:spPr>
          <a:xfrm>
            <a:off x="3863007" y="3652630"/>
            <a:ext cx="0" cy="195107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8D43700-F68B-51B1-C0D6-37EC86A976EC}"/>
              </a:ext>
            </a:extLst>
          </p:cNvPr>
          <p:cNvCxnSpPr>
            <a:cxnSpLocks/>
          </p:cNvCxnSpPr>
          <p:nvPr/>
        </p:nvCxnSpPr>
        <p:spPr>
          <a:xfrm>
            <a:off x="3863006" y="4294998"/>
            <a:ext cx="0" cy="195107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0A98F69-3E7D-6B90-82F2-18AD4B8C7673}"/>
              </a:ext>
            </a:extLst>
          </p:cNvPr>
          <p:cNvSpPr/>
          <p:nvPr/>
        </p:nvSpPr>
        <p:spPr>
          <a:xfrm>
            <a:off x="4749247" y="3847737"/>
            <a:ext cx="974035" cy="447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Cancel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8AE7B9A-30AA-D06B-6F47-09FB994972A1}"/>
              </a:ext>
            </a:extLst>
          </p:cNvPr>
          <p:cNvCxnSpPr>
            <a:stCxn id="25" idx="3"/>
            <a:endCxn id="44" idx="1"/>
          </p:cNvCxnSpPr>
          <p:nvPr/>
        </p:nvCxnSpPr>
        <p:spPr>
          <a:xfrm>
            <a:off x="4350025" y="3429000"/>
            <a:ext cx="399222" cy="642368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4FDC001-B339-8608-1474-A8EF49D324C1}"/>
              </a:ext>
            </a:extLst>
          </p:cNvPr>
          <p:cNvCxnSpPr>
            <a:cxnSpLocks/>
            <a:stCxn id="26" idx="3"/>
            <a:endCxn id="44" idx="1"/>
          </p:cNvCxnSpPr>
          <p:nvPr/>
        </p:nvCxnSpPr>
        <p:spPr>
          <a:xfrm>
            <a:off x="4350025" y="4071368"/>
            <a:ext cx="399222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2E4B0E8-0B4B-400F-E6DE-C92C0614C39D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4350025" y="4071368"/>
            <a:ext cx="399222" cy="642368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000877F3-38A2-1272-E7CB-BFF167092C5D}"/>
              </a:ext>
            </a:extLst>
          </p:cNvPr>
          <p:cNvCxnSpPr>
            <a:cxnSpLocks/>
          </p:cNvCxnSpPr>
          <p:nvPr/>
        </p:nvCxnSpPr>
        <p:spPr>
          <a:xfrm>
            <a:off x="5743160" y="4071367"/>
            <a:ext cx="955814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759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171</Words>
  <Application>Microsoft Office PowerPoint</Application>
  <PresentationFormat>와이드스크린</PresentationFormat>
  <Paragraphs>23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규복 이</dc:creator>
  <cp:lastModifiedBy>규복 이</cp:lastModifiedBy>
  <cp:revision>6</cp:revision>
  <dcterms:created xsi:type="dcterms:W3CDTF">2024-12-31T06:11:22Z</dcterms:created>
  <dcterms:modified xsi:type="dcterms:W3CDTF">2024-12-31T06:59:00Z</dcterms:modified>
</cp:coreProperties>
</file>