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76" r:id="rId5"/>
    <p:sldId id="262" r:id="rId6"/>
    <p:sldId id="270" r:id="rId7"/>
    <p:sldId id="265" r:id="rId8"/>
    <p:sldId id="271" r:id="rId9"/>
    <p:sldId id="272" r:id="rId10"/>
    <p:sldId id="273" r:id="rId11"/>
    <p:sldId id="274" r:id="rId12"/>
    <p:sldId id="275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>
      <p:cViewPr varScale="1">
        <p:scale>
          <a:sx n="96" d="100"/>
          <a:sy n="96" d="100"/>
        </p:scale>
        <p:origin x="-16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6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C9B6A-0CC8-4654-A25C-88E2264D23FB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21BD4-B8F5-411B-89FB-3A3A260FE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8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9B72-3D11-456D-B974-9D3A5E8F9171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46E2-B6F4-426D-A44B-6367E4BB0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4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9B72-3D11-456D-B974-9D3A5E8F9171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46E2-B6F4-426D-A44B-6367E4BB0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9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9B72-3D11-456D-B974-9D3A5E8F9171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46E2-B6F4-426D-A44B-6367E4BB0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3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9B72-3D11-456D-B974-9D3A5E8F9171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46E2-B6F4-426D-A44B-6367E4BB0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9B72-3D11-456D-B974-9D3A5E8F9171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46E2-B6F4-426D-A44B-6367E4BB0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6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9B72-3D11-456D-B974-9D3A5E8F9171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46E2-B6F4-426D-A44B-6367E4BB0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5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9B72-3D11-456D-B974-9D3A5E8F9171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46E2-B6F4-426D-A44B-6367E4BB0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1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9B72-3D11-456D-B974-9D3A5E8F9171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46E2-B6F4-426D-A44B-6367E4BB0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6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9B72-3D11-456D-B974-9D3A5E8F9171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46E2-B6F4-426D-A44B-6367E4BB0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7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9B72-3D11-456D-B974-9D3A5E8F9171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46E2-B6F4-426D-A44B-6367E4BB0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0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9B72-3D11-456D-B974-9D3A5E8F9171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46E2-B6F4-426D-A44B-6367E4BB0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1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9B72-3D11-456D-B974-9D3A5E8F9171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146E2-B6F4-426D-A44B-6367E4BB0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23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 cap="none" spc="50">
          <a:ln w="11430"/>
          <a:solidFill>
            <a:srgbClr val="C00000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31640" y="4293096"/>
            <a:ext cx="6400800" cy="1752600"/>
          </a:xfrm>
        </p:spPr>
        <p:txBody>
          <a:bodyPr/>
          <a:lstStyle/>
          <a:p>
            <a:pPr algn="r"/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dirty="0"/>
              <a:t> </a:t>
            </a:r>
            <a:r>
              <a:rPr lang="ko-KR" altLang="en-US" dirty="0"/>
              <a:t>방성제</a:t>
            </a:r>
            <a:r>
              <a:rPr lang="en-US" altLang="ko-KR" dirty="0"/>
              <a:t>, </a:t>
            </a:r>
            <a:r>
              <a:rPr lang="ko-KR" altLang="en-US" dirty="0"/>
              <a:t>이규동</a:t>
            </a:r>
            <a:r>
              <a:rPr lang="en-US" altLang="ko-KR" dirty="0"/>
              <a:t>, </a:t>
            </a:r>
            <a:r>
              <a:rPr lang="ko-KR" altLang="en-US"/>
              <a:t>허 윤</a:t>
            </a:r>
            <a:endParaRPr lang="en-US" altLang="ko-KR" dirty="0"/>
          </a:p>
          <a:p>
            <a:pPr algn="r"/>
            <a:r>
              <a:rPr lang="en-US" altLang="ko-KR" dirty="0"/>
              <a:t>Subject. </a:t>
            </a:r>
            <a:r>
              <a:rPr lang="ko-KR" altLang="en-US" dirty="0"/>
              <a:t>시스템 프로그래밍</a:t>
            </a:r>
            <a:endParaRPr lang="en-US" altLang="ko-KR" dirty="0"/>
          </a:p>
          <a:p>
            <a:pPr algn="r"/>
            <a:r>
              <a:rPr lang="en-US" altLang="ko-KR" dirty="0"/>
              <a:t>Prof. </a:t>
            </a:r>
            <a:r>
              <a:rPr lang="ko-KR" altLang="en-US" dirty="0"/>
              <a:t>정기숙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957864" y="1857598"/>
            <a:ext cx="3198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벽돌 깨기</a:t>
            </a:r>
            <a:endParaRPr lang="en-US" altLang="ko-KR" sz="54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97676" y="2780928"/>
            <a:ext cx="19191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8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</a:t>
            </a:r>
            <a:r>
              <a:rPr lang="ko-KR" altLang="en-US" sz="28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최종발표</a:t>
            </a:r>
            <a:r>
              <a:rPr lang="en-US" altLang="ko-KR" sz="28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</a:t>
            </a:r>
            <a:endParaRPr lang="en-US" altLang="ko-KR" sz="28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398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Stage No.1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89" y="1600200"/>
            <a:ext cx="4176421" cy="4525963"/>
          </a:xfrm>
        </p:spPr>
      </p:pic>
    </p:spTree>
    <p:extLst>
      <p:ext uri="{BB962C8B-B14F-4D97-AF65-F5344CB8AC3E}">
        <p14:creationId xmlns:p14="http://schemas.microsoft.com/office/powerpoint/2010/main" val="421580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Stage No.2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01" y="1600200"/>
            <a:ext cx="4218197" cy="4525963"/>
          </a:xfrm>
        </p:spPr>
      </p:pic>
    </p:spTree>
    <p:extLst>
      <p:ext uri="{BB962C8B-B14F-4D97-AF65-F5344CB8AC3E}">
        <p14:creationId xmlns:p14="http://schemas.microsoft.com/office/powerpoint/2010/main" val="76985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/>
              <a:t>종료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77" y="1600200"/>
            <a:ext cx="4216445" cy="4525963"/>
          </a:xfrm>
        </p:spPr>
      </p:pic>
    </p:spTree>
    <p:extLst>
      <p:ext uri="{BB962C8B-B14F-4D97-AF65-F5344CB8AC3E}">
        <p14:creationId xmlns:p14="http://schemas.microsoft.com/office/powerpoint/2010/main" val="17239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rgbClr val="C00000"/>
                </a:solidFill>
              </a:rPr>
              <a:t>Youtube</a:t>
            </a:r>
            <a:r>
              <a:rPr lang="en-US" altLang="ko-KR" b="1" dirty="0">
                <a:solidFill>
                  <a:srgbClr val="C00000"/>
                </a:solidFill>
              </a:rPr>
              <a:t> link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https://www.youtube.com/watch?v=l83ArEvIiM4&amp;feature=youtu.be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59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개요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역할 분담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개발계</a:t>
            </a:r>
            <a:r>
              <a:rPr lang="ko-KR" altLang="en-US" dirty="0"/>
              <a:t>획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구현사</a:t>
            </a:r>
            <a:r>
              <a:rPr lang="ko-KR" altLang="en-US" dirty="0"/>
              <a:t>항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세부 내용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err="1" smtClean="0"/>
              <a:t>Youtube</a:t>
            </a:r>
            <a:r>
              <a:rPr lang="en-US" altLang="ko-KR" dirty="0" smtClean="0"/>
              <a:t> Link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94427" y="445439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4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목차</a:t>
            </a:r>
            <a:endParaRPr lang="en-US" altLang="ko-KR" sz="5400" b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165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150" dirty="0"/>
              <a:t>막대로 공을 튀겨서 </a:t>
            </a:r>
            <a:r>
              <a:rPr lang="en-US" altLang="ko-KR" sz="2400" spc="-150" dirty="0"/>
              <a:t/>
            </a:r>
            <a:br>
              <a:rPr lang="en-US" altLang="ko-KR" sz="2400" spc="-150" dirty="0"/>
            </a:br>
            <a:r>
              <a:rPr lang="ko-KR" altLang="en-US" sz="2400" spc="-150" dirty="0"/>
              <a:t>벽돌을 깨는 게임</a:t>
            </a:r>
            <a:endParaRPr lang="en-US" altLang="ko-KR" sz="2400" spc="-150" dirty="0"/>
          </a:p>
          <a:p>
            <a:pPr lvl="1">
              <a:lnSpc>
                <a:spcPct val="150000"/>
              </a:lnSpc>
            </a:pPr>
            <a:r>
              <a:rPr lang="ko-KR" altLang="en-US" sz="2000" spc="-150" dirty="0"/>
              <a:t>공이 바닥에 떨어지면 </a:t>
            </a:r>
            <a:r>
              <a:rPr lang="en-US" altLang="ko-KR" sz="2000" spc="-150" dirty="0"/>
              <a:t/>
            </a:r>
            <a:br>
              <a:rPr lang="en-US" altLang="ko-KR" sz="2000" spc="-150" dirty="0"/>
            </a:br>
            <a:r>
              <a:rPr lang="ko-KR" altLang="en-US" sz="2000" spc="-150" dirty="0"/>
              <a:t>목숨</a:t>
            </a:r>
            <a:r>
              <a:rPr lang="en-US" altLang="ko-KR" sz="2000" spc="-150" dirty="0"/>
              <a:t>1 </a:t>
            </a:r>
            <a:r>
              <a:rPr lang="ko-KR" altLang="en-US" sz="2000" spc="-150" dirty="0"/>
              <a:t>감소</a:t>
            </a:r>
            <a:endParaRPr lang="en-US" altLang="ko-KR" sz="2000" spc="-150" dirty="0"/>
          </a:p>
          <a:p>
            <a:pPr lvl="1">
              <a:lnSpc>
                <a:spcPct val="150000"/>
              </a:lnSpc>
            </a:pPr>
            <a:r>
              <a:rPr lang="ko-KR" altLang="en-US" sz="2000" spc="-150" dirty="0"/>
              <a:t>특수한 블록을 맞출 경우 </a:t>
            </a:r>
            <a:r>
              <a:rPr lang="en-US" altLang="ko-KR" sz="2000" spc="-150" dirty="0"/>
              <a:t/>
            </a:r>
            <a:br>
              <a:rPr lang="en-US" altLang="ko-KR" sz="2000" spc="-150" dirty="0"/>
            </a:br>
            <a:r>
              <a:rPr lang="ko-KR" altLang="en-US" sz="2000" spc="-150" dirty="0"/>
              <a:t>보너스 효과</a:t>
            </a:r>
            <a:endParaRPr lang="en-US" altLang="ko-KR" sz="2000" spc="-150" dirty="0"/>
          </a:p>
          <a:p>
            <a:pPr lvl="1">
              <a:lnSpc>
                <a:spcPct val="150000"/>
              </a:lnSpc>
            </a:pPr>
            <a:r>
              <a:rPr lang="ko-KR" altLang="en-US" sz="2000" spc="-150" dirty="0"/>
              <a:t>스테이지를 완료하면 다음 </a:t>
            </a:r>
            <a:r>
              <a:rPr lang="en-US" altLang="ko-KR" sz="2000" spc="-150" dirty="0"/>
              <a:t/>
            </a:r>
            <a:br>
              <a:rPr lang="en-US" altLang="ko-KR" sz="2000" spc="-150" dirty="0"/>
            </a:br>
            <a:r>
              <a:rPr lang="ko-KR" altLang="en-US" sz="2000" spc="-150" dirty="0"/>
              <a:t>스테이지로 전환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4878"/>
            <a:ext cx="4038600" cy="4376606"/>
          </a:xfrm>
        </p:spPr>
      </p:pic>
    </p:spTree>
    <p:extLst>
      <p:ext uri="{BB962C8B-B14F-4D97-AF65-F5344CB8AC3E}">
        <p14:creationId xmlns:p14="http://schemas.microsoft.com/office/powerpoint/2010/main" val="118368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dirty="0" err="1"/>
              <a:t>방성제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전반적인 </a:t>
            </a:r>
            <a:r>
              <a:rPr lang="en-US" altLang="ko-KR" dirty="0"/>
              <a:t>UI </a:t>
            </a:r>
            <a:r>
              <a:rPr lang="ko-KR" altLang="en-US" dirty="0"/>
              <a:t>담당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 err="1"/>
              <a:t>이규동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벽돌과 맵</a:t>
            </a:r>
            <a:r>
              <a:rPr lang="en-US" altLang="ko-KR" dirty="0"/>
              <a:t> </a:t>
            </a:r>
            <a:r>
              <a:rPr lang="ko-KR" altLang="en-US" dirty="0"/>
              <a:t>제작 담당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허   윤 </a:t>
            </a:r>
            <a:r>
              <a:rPr lang="en-US" altLang="ko-KR" dirty="0"/>
              <a:t>: </a:t>
            </a:r>
            <a:r>
              <a:rPr lang="ko-KR" altLang="en-US" dirty="0"/>
              <a:t>막대 </a:t>
            </a:r>
            <a:r>
              <a:rPr lang="ko-KR" altLang="en-US" dirty="0" smtClean="0"/>
              <a:t>담당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082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 계획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</a:t>
            </a:r>
            <a:r>
              <a:rPr lang="en-US" altLang="ko-KR" dirty="0"/>
              <a:t>, </a:t>
            </a:r>
            <a:r>
              <a:rPr lang="ko-KR" altLang="en-US" dirty="0"/>
              <a:t>막대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다수의 스테이지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여러 가지 아이템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블록 관통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 숨기기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막대 크기 조정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 속도 조정 등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랭킹 시스템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71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ko-KR" altLang="en-US" dirty="0" smtClean="0"/>
              <a:t>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실제 구현 내용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</a:t>
            </a:r>
            <a:r>
              <a:rPr lang="en-US" altLang="ko-KR" dirty="0"/>
              <a:t>, </a:t>
            </a:r>
            <a:r>
              <a:rPr lang="ko-KR" altLang="en-US" dirty="0"/>
              <a:t>막대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다수의 스테이지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특수 블록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여러 가지 아이템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랭킹 시스템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3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536" y="1556792"/>
            <a:ext cx="40386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스테이지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별도의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맵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정보를 담은 파일작성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공이 부딪히면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맵의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정보를 갱신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C:\Users\SJ\Desktop\KakaoTalk_20161124_17060141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54" b="10519"/>
          <a:stretch/>
        </p:blipFill>
        <p:spPr bwMode="auto">
          <a:xfrm>
            <a:off x="5292080" y="1258821"/>
            <a:ext cx="3312368" cy="544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9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내용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72" y="1600199"/>
            <a:ext cx="3414056" cy="4525963"/>
          </a:xfrm>
        </p:spPr>
      </p:pic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특수 </a:t>
            </a:r>
            <a:r>
              <a:rPr lang="ko-KR" altLang="en-US" dirty="0" err="1" smtClean="0"/>
              <a:t>블럭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빨간 블록 </a:t>
            </a:r>
            <a:r>
              <a:rPr lang="en-US" altLang="ko-KR" dirty="0"/>
              <a:t>: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가로 </a:t>
            </a:r>
            <a:r>
              <a:rPr lang="ko-KR" altLang="en-US" dirty="0"/>
              <a:t>한 줄 삭제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파란 </a:t>
            </a:r>
            <a:r>
              <a:rPr lang="ko-KR" altLang="en-US" dirty="0" smtClean="0"/>
              <a:t>블록 </a:t>
            </a:r>
            <a:r>
              <a:rPr lang="en-US" altLang="ko-KR" dirty="0"/>
              <a:t>: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세로 </a:t>
            </a:r>
            <a:r>
              <a:rPr lang="ko-KR" altLang="en-US" dirty="0"/>
              <a:t>한 줄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10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/>
              <a:t>시작 화면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23" y="1600200"/>
            <a:ext cx="3790754" cy="4525963"/>
          </a:xfrm>
        </p:spPr>
      </p:pic>
    </p:spTree>
    <p:extLst>
      <p:ext uri="{BB962C8B-B14F-4D97-AF65-F5344CB8AC3E}">
        <p14:creationId xmlns:p14="http://schemas.microsoft.com/office/powerpoint/2010/main" val="208711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134</Words>
  <Application>Microsoft Office PowerPoint</Application>
  <PresentationFormat>화면 슬라이드 쇼(4:3)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개요</vt:lpstr>
      <vt:lpstr>역할 분담</vt:lpstr>
      <vt:lpstr>구현 사항</vt:lpstr>
      <vt:lpstr>구현 사항</vt:lpstr>
      <vt:lpstr>세부 내용</vt:lpstr>
      <vt:lpstr>세부 내용</vt:lpstr>
      <vt:lpstr>시작 화면</vt:lpstr>
      <vt:lpstr>Stage No.1</vt:lpstr>
      <vt:lpstr>Stage No.2</vt:lpstr>
      <vt:lpstr>종료 화면</vt:lpstr>
      <vt:lpstr>Youtube link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벽돌깨기</dc:title>
  <dc:creator>SJ</dc:creator>
  <cp:lastModifiedBy>SJ</cp:lastModifiedBy>
  <cp:revision>27</cp:revision>
  <dcterms:created xsi:type="dcterms:W3CDTF">2016-11-08T01:19:12Z</dcterms:created>
  <dcterms:modified xsi:type="dcterms:W3CDTF">2016-12-15T09:14:34Z</dcterms:modified>
</cp:coreProperties>
</file>