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7" r:id="rId3"/>
    <p:sldId id="257" r:id="rId4"/>
    <p:sldId id="265" r:id="rId5"/>
    <p:sldId id="266" r:id="rId6"/>
    <p:sldId id="262" r:id="rId7"/>
    <p:sldId id="263" r:id="rId8"/>
    <p:sldId id="268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240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1FB9A8-C22B-441B-A4BB-8FB23893C2B9}" type="datetimeFigureOut">
              <a:rPr lang="ko-KR" altLang="en-US" smtClean="0"/>
              <a:t>2018-03-12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E3F8C3-223A-4BA3-A455-180D9B5D80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0359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9C7CE0-1263-4B9F-B078-EE0C65CADE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5B34F32-208D-4BB4-AF1D-26BC0A4177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FB569D-EA7B-4777-97CC-A227B7EDC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45561-4CA7-40EF-8C54-D5EB36FF75F0}" type="datetime1">
              <a:rPr lang="ko-KR" altLang="en-US" smtClean="0"/>
              <a:t>2018-03-12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015D36-E47B-4B1A-93EF-97C574244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871505-C030-4970-9D47-5C4DBC4F7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97C2-467C-4E5E-984B-26BCC6F3FC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3492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8C7F3A-1C12-41D5-B7ED-24642A413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17A4C15-2D88-49FC-B0AD-EF9BB58994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E86D5B-D459-4729-AAEB-122AC7811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5D4E6-D90B-4CBD-9EF6-32E03DF9AD1C}" type="datetime1">
              <a:rPr lang="ko-KR" altLang="en-US" smtClean="0"/>
              <a:t>2018-03-12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BE4811-0CA8-4FF7-AF7B-BAD54BCDC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F89F51-0BED-4069-8111-6FC57D3F7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97C2-467C-4E5E-984B-26BCC6F3FC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9094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781D67B-B1B7-4BCD-8A5B-9E37BCD613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C165F12-AD3E-4739-9775-8998CEBEFB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D8674E-DBD5-4EEB-B08E-76267EE2A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DDE9-8B74-4F25-9A06-1A211D24BA27}" type="datetime1">
              <a:rPr lang="ko-KR" altLang="en-US" smtClean="0"/>
              <a:t>2018-03-12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3CAAF6-8B62-4A62-B430-7F7B76F67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1D4386-CD26-4308-BD82-7AFFB62ED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97C2-467C-4E5E-984B-26BCC6F3FC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7669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85453E-AFCB-4DB8-91FC-3A18734AC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9DCDEA-22E7-4035-9A85-82AD8992A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190629-63EC-4180-8BCA-7A3584642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286D2-E26D-4F6C-BD60-4BA365E2C87F}" type="datetime1">
              <a:rPr lang="ko-KR" altLang="en-US" smtClean="0"/>
              <a:t>2018-03-12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D0BB13-2996-452A-BE0F-781890AE8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596E48-CBDB-4E2D-A698-5F9C525BC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97C2-467C-4E5E-984B-26BCC6F3FC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1059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E90E3B-F563-4A19-8B93-CB82B912D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E020B2-CBAF-409F-B133-ACE9136B58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261A63-5FDE-460A-997F-DE3BAB31C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EBF16-AED1-4DC8-8448-03114C2E978D}" type="datetime1">
              <a:rPr lang="ko-KR" altLang="en-US" smtClean="0"/>
              <a:t>2018-03-12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440F2B-FEEA-49ED-9F96-FBE58CE78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1F5F46-845F-497A-BA04-9B95549B1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97C2-467C-4E5E-984B-26BCC6F3FC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0725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7DAE09-830C-455A-905A-6EF656BA8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5A75C9-6985-402A-A8E8-A0332B2E38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8622C67-5B07-43D8-BDAF-1D6A780F33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85F513B-7329-46A3-90EE-01A0418AE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4F179-F4C0-481F-AB3C-1BC2D16478AB}" type="datetime1">
              <a:rPr lang="ko-KR" altLang="en-US" smtClean="0"/>
              <a:t>2018-03-12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BC6032-3560-47DA-89D1-8BC513897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FF4997-3DA3-48AC-903E-AFEC2414A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97C2-467C-4E5E-984B-26BCC6F3FC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3669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A52AF1-FED7-43BA-AFBF-E8019E751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ECFE76-DE6A-42A3-9DF3-2EFE11648F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6A1102F-DEEE-41EF-889A-700E962AF3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974F7C4-5314-49C7-8729-84767EA4F0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802C037-19BF-4FFC-8F43-21E3CFD20E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A2C2A69-CF7B-4544-881B-2D35AB7BE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C890C-D551-4B02-BFB4-86736574C3B2}" type="datetime1">
              <a:rPr lang="ko-KR" altLang="en-US" smtClean="0"/>
              <a:t>2018-03-12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7DA7382-3D2B-4A87-9EE8-775EEE197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8464244-3367-46D4-981E-FFD43F51E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97C2-467C-4E5E-984B-26BCC6F3FC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2102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BA8356-FDBC-4AF2-B725-547B7976B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2827911-8400-4DDD-91F2-A6D924734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0CA3D-0CC6-440A-ACEE-F0C9D2B7113E}" type="datetime1">
              <a:rPr lang="ko-KR" altLang="en-US" smtClean="0"/>
              <a:t>2018-03-12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3B3A469-2DC9-48B0-80FE-35B8BE5AC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D83E0B7-0EB0-43D4-926A-F374CC15B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97C2-467C-4E5E-984B-26BCC6F3FC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515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C042B70-D7B4-4035-BBD9-AB402181E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DFF00-813B-4FE0-91C8-F37627B752CE}" type="datetime1">
              <a:rPr lang="ko-KR" altLang="en-US" smtClean="0"/>
              <a:t>2018-03-12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9E99BD4-BCE1-48DD-876F-A9E89A5B6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070428D-6F27-4B9B-B610-C64DD8181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97C2-467C-4E5E-984B-26BCC6F3FC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801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2C9914-0350-47DD-BAE6-4C76FCE1B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D5E417-90CC-4961-BF52-B0D1DCFE27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B3D47A-5C33-4609-9479-DA7D4035A5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5D8EAA-2083-450B-AB55-D654A11F7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D7360-EF93-40A3-B284-D40D00B9B343}" type="datetime1">
              <a:rPr lang="ko-KR" altLang="en-US" smtClean="0"/>
              <a:t>2018-03-12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576CCC-D259-46C3-BCEE-2FFC068E7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852AAC-E032-4664-89B1-0E260A869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97C2-467C-4E5E-984B-26BCC6F3FC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4550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A685E9-5EE3-499D-A9B9-7CA6C708F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C7BE6CE-D5BD-4581-BEA2-481C28D034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074E583-1C73-4350-BD68-1A0ADEBFB7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7AA315-AC60-4496-BD03-ABFC6313A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21DFF-3C8B-4A2A-8C06-02324125DA35}" type="datetime1">
              <a:rPr lang="ko-KR" altLang="en-US" smtClean="0"/>
              <a:t>2018-03-12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31DE13-02FB-4CD0-A2AA-8A01D9FF3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CA5A24F-55E7-474A-99EC-EAE3847DC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97C2-467C-4E5E-984B-26BCC6F3FC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561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9935D26-0DE7-4B7B-A5E5-0F907F097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F460BB-5EF1-4A42-82C8-2A8B76FAEE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E85F7D-12B4-42B4-BED7-A79CFEE4F8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501C1E-6B20-48B9-805E-D099D2E58050}" type="datetime1">
              <a:rPr lang="ko-KR" altLang="en-US" smtClean="0"/>
              <a:t>2018-03-12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4BD93A-E1D2-4D3F-9456-95AF58028B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55BC4E-E798-400B-BBBA-34E97C2400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397C2-467C-4E5E-984B-26BCC6F3FC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336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맑은 고딕" panose="020B0503020000020004" pitchFamily="50" charset="-127"/>
        <a:buChar char="-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8FA1C5-CF76-4E95-8188-8B3152440A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emacs </a:t>
            </a:r>
            <a:r>
              <a:rPr lang="ko-KR" altLang="en-US"/>
              <a:t>명령어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02B6DDF-91FF-48F3-B0E1-380B86F435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2018</a:t>
            </a:r>
            <a:r>
              <a:rPr lang="ko-KR" altLang="en-US"/>
              <a:t>년 </a:t>
            </a:r>
            <a:r>
              <a:rPr lang="en-US" altLang="ko-KR"/>
              <a:t>1</a:t>
            </a:r>
            <a:r>
              <a:rPr lang="ko-KR" altLang="en-US"/>
              <a:t>학기</a:t>
            </a:r>
          </a:p>
        </p:txBody>
      </p:sp>
    </p:spTree>
    <p:extLst>
      <p:ext uri="{BB962C8B-B14F-4D97-AF65-F5344CB8AC3E}">
        <p14:creationId xmlns:p14="http://schemas.microsoft.com/office/powerpoint/2010/main" val="230140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92682A-A224-43E5-9D4D-30809488B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emacs key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41185F-B297-4FC4-842B-2F935B3BF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C: Ctrl key</a:t>
            </a:r>
          </a:p>
          <a:p>
            <a:r>
              <a:rPr lang="en-US" altLang="ko-KR"/>
              <a:t>M: Meta key(Esc)</a:t>
            </a:r>
          </a:p>
          <a:p>
            <a:pPr lvl="1"/>
            <a:r>
              <a:rPr lang="en-US" altLang="ko-KR"/>
              <a:t>Alt(Window)</a:t>
            </a:r>
            <a:r>
              <a:rPr lang="ko-KR" altLang="en-US"/>
              <a:t>나 </a:t>
            </a:r>
            <a:r>
              <a:rPr lang="en-US" altLang="ko-KR"/>
              <a:t>Option key(MacOS)</a:t>
            </a:r>
            <a:r>
              <a:rPr lang="ko-KR" altLang="en-US"/>
              <a:t>로 변경 가능</a:t>
            </a:r>
            <a:endParaRPr lang="en-US" altLang="ko-KR"/>
          </a:p>
          <a:p>
            <a:r>
              <a:rPr lang="en-US" altLang="ko-KR"/>
              <a:t>Meta key </a:t>
            </a:r>
            <a:r>
              <a:rPr lang="ko-KR" altLang="en-US"/>
              <a:t>변경 방법</a:t>
            </a:r>
            <a:endParaRPr lang="en-US" altLang="ko-KR"/>
          </a:p>
          <a:p>
            <a:pPr lvl="1"/>
            <a:r>
              <a:rPr lang="en-US" altLang="ko-KR"/>
              <a:t>Window </a:t>
            </a:r>
            <a:r>
              <a:rPr lang="ko-KR" altLang="en-US"/>
              <a:t>에서 </a:t>
            </a:r>
            <a:r>
              <a:rPr lang="en-US" altLang="ko-KR"/>
              <a:t>tera term </a:t>
            </a:r>
            <a:r>
              <a:rPr lang="ko-KR" altLang="en-US"/>
              <a:t>사용하는 경우</a:t>
            </a:r>
            <a:r>
              <a:rPr lang="en-US" altLang="ko-KR"/>
              <a:t>: Setup -&gt; Keyboard -&gt; Meta key: on</a:t>
            </a:r>
            <a:r>
              <a:rPr lang="ko-KR" altLang="en-US"/>
              <a:t> 하면 </a:t>
            </a:r>
            <a:r>
              <a:rPr lang="en-US" altLang="ko-KR"/>
              <a:t>Alt key</a:t>
            </a:r>
            <a:r>
              <a:rPr lang="ko-KR" altLang="en-US"/>
              <a:t>로 변경</a:t>
            </a:r>
            <a:endParaRPr lang="en-US" altLang="ko-KR"/>
          </a:p>
          <a:p>
            <a:pPr lvl="1"/>
            <a:r>
              <a:rPr lang="en-US" altLang="ko-KR"/>
              <a:t>MacOS </a:t>
            </a:r>
            <a:r>
              <a:rPr lang="ko-KR" altLang="en-US"/>
              <a:t>에서 </a:t>
            </a:r>
            <a:r>
              <a:rPr lang="en-US" altLang="ko-KR"/>
              <a:t>terminal </a:t>
            </a:r>
            <a:r>
              <a:rPr lang="ko-KR" altLang="en-US"/>
              <a:t>사용하는 경우</a:t>
            </a:r>
            <a:r>
              <a:rPr lang="en-US" altLang="ko-KR"/>
              <a:t>: </a:t>
            </a:r>
            <a:r>
              <a:rPr lang="ko-KR" altLang="en-US"/>
              <a:t>설정 </a:t>
            </a:r>
            <a:r>
              <a:rPr lang="en-US" altLang="ko-KR"/>
              <a:t>-&gt; </a:t>
            </a:r>
            <a:r>
              <a:rPr lang="ko-KR" altLang="en-US"/>
              <a:t>키보드 탭 </a:t>
            </a:r>
            <a:r>
              <a:rPr lang="en-US" altLang="ko-KR"/>
              <a:t>-&gt; “option</a:t>
            </a:r>
            <a:r>
              <a:rPr lang="ko-KR" altLang="en-US"/>
              <a:t>을 메타 키로 사용</a:t>
            </a:r>
            <a:r>
              <a:rPr lang="en-US" altLang="ko-KR"/>
              <a:t>”</a:t>
            </a:r>
            <a:r>
              <a:rPr lang="ko-KR" altLang="en-US"/>
              <a:t> 체크하면 </a:t>
            </a:r>
            <a:r>
              <a:rPr lang="en-US" altLang="ko-KR"/>
              <a:t>Option key</a:t>
            </a:r>
            <a:r>
              <a:rPr lang="ko-KR" altLang="en-US"/>
              <a:t>로 변경</a:t>
            </a:r>
            <a:endParaRPr lang="en-US" altLang="ko-KR"/>
          </a:p>
          <a:p>
            <a:pPr lvl="1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82B6477-B9F5-46FB-806A-2A000CA23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97C2-467C-4E5E-984B-26BCC6F3FCC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9967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D47A12-46F9-4A77-AA11-29149063D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emacs </a:t>
            </a:r>
            <a:r>
              <a:rPr lang="ko-KR" altLang="en-US"/>
              <a:t>시작하기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71C2D4-8CF5-41ED-B469-54B5ED94E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/>
              <a:t>emacs</a:t>
            </a:r>
          </a:p>
          <a:p>
            <a:pPr lvl="1"/>
            <a:r>
              <a:rPr lang="en-US" altLang="ko-KR" sz="1800"/>
              <a:t>emacs</a:t>
            </a:r>
            <a:r>
              <a:rPr lang="ko-KR" altLang="en-US" sz="1800"/>
              <a:t> </a:t>
            </a:r>
            <a:r>
              <a:rPr lang="en-US" altLang="ko-KR" sz="1800"/>
              <a:t>editor</a:t>
            </a:r>
            <a:r>
              <a:rPr lang="ko-KR" altLang="en-US" sz="1800"/>
              <a:t> 실행</a:t>
            </a:r>
            <a:endParaRPr lang="en-US" altLang="ko-KR" sz="1800"/>
          </a:p>
          <a:p>
            <a:endParaRPr lang="en-US" altLang="ko-KR" sz="2000"/>
          </a:p>
          <a:p>
            <a:r>
              <a:rPr lang="en-US" altLang="ko-KR" sz="2000"/>
              <a:t>emacs [</a:t>
            </a:r>
            <a:r>
              <a:rPr lang="ko-KR" altLang="en-US" sz="2000"/>
              <a:t>파일명</a:t>
            </a:r>
            <a:r>
              <a:rPr lang="en-US" altLang="ko-KR" sz="2000"/>
              <a:t>]</a:t>
            </a:r>
          </a:p>
          <a:p>
            <a:pPr lvl="1"/>
            <a:r>
              <a:rPr lang="en-US" altLang="ko-KR" sz="1800"/>
              <a:t>[</a:t>
            </a:r>
            <a:r>
              <a:rPr lang="ko-KR" altLang="en-US" sz="1800"/>
              <a:t>파일명</a:t>
            </a:r>
            <a:r>
              <a:rPr lang="en-US" altLang="ko-KR" sz="1800"/>
              <a:t>]</a:t>
            </a:r>
            <a:r>
              <a:rPr lang="ko-KR" altLang="en-US" sz="1800"/>
              <a:t>의 파일이 없으면 </a:t>
            </a:r>
            <a:r>
              <a:rPr lang="en-US" altLang="ko-KR" sz="1800"/>
              <a:t>[</a:t>
            </a:r>
            <a:r>
              <a:rPr lang="ko-KR" altLang="en-US" sz="1800"/>
              <a:t>파일명</a:t>
            </a:r>
            <a:r>
              <a:rPr lang="en-US" altLang="ko-KR" sz="1800"/>
              <a:t>]</a:t>
            </a:r>
            <a:r>
              <a:rPr lang="ko-KR" altLang="en-US" sz="1800"/>
              <a:t>으로 </a:t>
            </a:r>
            <a:r>
              <a:rPr lang="en-US" altLang="ko-KR" sz="1800"/>
              <a:t>emacs </a:t>
            </a:r>
            <a:r>
              <a:rPr lang="ko-KR" altLang="en-US" sz="1800"/>
              <a:t>실행</a:t>
            </a:r>
            <a:endParaRPr lang="en-US" altLang="ko-KR" sz="1800"/>
          </a:p>
          <a:p>
            <a:pPr lvl="1"/>
            <a:r>
              <a:rPr lang="en-US" altLang="ko-KR" sz="1800"/>
              <a:t>[</a:t>
            </a:r>
            <a:r>
              <a:rPr lang="ko-KR" altLang="en-US" sz="1800"/>
              <a:t>파일명</a:t>
            </a:r>
            <a:r>
              <a:rPr lang="en-US" altLang="ko-KR" sz="1800"/>
              <a:t>]</a:t>
            </a:r>
            <a:r>
              <a:rPr lang="ko-KR" altLang="en-US" sz="1800"/>
              <a:t>의 파일이 있으면 기존 파일 열기</a:t>
            </a:r>
            <a:endParaRPr lang="en-US" altLang="ko-KR" sz="1800"/>
          </a:p>
          <a:p>
            <a:endParaRPr lang="en-US" altLang="ko-KR" sz="2000"/>
          </a:p>
          <a:p>
            <a:r>
              <a:rPr lang="ko-KR" altLang="en-US" sz="2000"/>
              <a:t>파일 열기</a:t>
            </a:r>
            <a:endParaRPr lang="en-US" altLang="ko-KR" sz="200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FC6C574-1F96-4A09-BC12-F9623C8599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3337036"/>
              </p:ext>
            </p:extLst>
          </p:nvPr>
        </p:nvGraphicFramePr>
        <p:xfrm>
          <a:off x="2032000" y="4749112"/>
          <a:ext cx="8128000" cy="736600"/>
        </p:xfrm>
        <a:graphic>
          <a:graphicData uri="http://schemas.openxmlformats.org/drawingml/2006/table">
            <a:tbl>
              <a:tblPr firstRow="1">
                <a:tableStyleId>{F5AB1C69-6EDB-4FF4-983F-18BD219EF322}</a:tableStyleId>
              </a:tblPr>
              <a:tblGrid>
                <a:gridCol w="1741214">
                  <a:extLst>
                    <a:ext uri="{9D8B030D-6E8A-4147-A177-3AD203B41FA5}">
                      <a16:colId xmlns:a16="http://schemas.microsoft.com/office/drawing/2014/main" val="3343260760"/>
                    </a:ext>
                  </a:extLst>
                </a:gridCol>
                <a:gridCol w="6386786">
                  <a:extLst>
                    <a:ext uri="{9D8B030D-6E8A-4147-A177-3AD203B41FA5}">
                      <a16:colId xmlns:a16="http://schemas.microsoft.com/office/drawing/2014/main" val="267925899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명령키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수행 작업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703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C-x C-f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파일 열기</a:t>
                      </a:r>
                      <a:r>
                        <a:rPr lang="en-US" altLang="ko-KR"/>
                        <a:t>, </a:t>
                      </a:r>
                      <a:r>
                        <a:rPr lang="ko-KR" altLang="en-US"/>
                        <a:t>파일이 없으면 생성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660518"/>
                  </a:ext>
                </a:extLst>
              </a:tr>
            </a:tbl>
          </a:graphicData>
        </a:graphic>
      </p:graphicFrame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9BB625E-E773-4A6D-9E16-E7F61BC6B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97C2-467C-4E5E-984B-26BCC6F3FCC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821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84E3CC-221A-414B-BFC9-CD411BF60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저장 및 종료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D7BBC0-8ECD-4A95-ADC5-0361C1E4C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저장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ko-KR" altLang="en-US"/>
              <a:t>종료</a:t>
            </a:r>
            <a:endParaRPr lang="en-US" altLang="ko-KR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2C23DCD1-566D-4F18-81CD-C4C001E039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0486528"/>
              </p:ext>
            </p:extLst>
          </p:nvPr>
        </p:nvGraphicFramePr>
        <p:xfrm>
          <a:off x="2032000" y="2450555"/>
          <a:ext cx="8128000" cy="1112520"/>
        </p:xfrm>
        <a:graphic>
          <a:graphicData uri="http://schemas.openxmlformats.org/drawingml/2006/table">
            <a:tbl>
              <a:tblPr firstRow="1">
                <a:tableStyleId>{F5AB1C69-6EDB-4FF4-983F-18BD219EF322}</a:tableStyleId>
              </a:tblPr>
              <a:tblGrid>
                <a:gridCol w="1741214">
                  <a:extLst>
                    <a:ext uri="{9D8B030D-6E8A-4147-A177-3AD203B41FA5}">
                      <a16:colId xmlns:a16="http://schemas.microsoft.com/office/drawing/2014/main" val="3343260760"/>
                    </a:ext>
                  </a:extLst>
                </a:gridCol>
                <a:gridCol w="6386786">
                  <a:extLst>
                    <a:ext uri="{9D8B030D-6E8A-4147-A177-3AD203B41FA5}">
                      <a16:colId xmlns:a16="http://schemas.microsoft.com/office/drawing/2014/main" val="26792589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명령키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수행 작업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703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C-x C-s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현재의 파일명으로 파일 저장 </a:t>
                      </a:r>
                      <a:r>
                        <a:rPr lang="en-US" altLang="ko-KR"/>
                        <a:t>(save)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660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C-x C-w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지정한 </a:t>
                      </a:r>
                      <a:r>
                        <a:rPr lang="en-US" altLang="ko-KR"/>
                        <a:t>[</a:t>
                      </a:r>
                      <a:r>
                        <a:rPr lang="ko-KR" altLang="en-US"/>
                        <a:t>파일명</a:t>
                      </a:r>
                      <a:r>
                        <a:rPr lang="en-US" altLang="ko-KR"/>
                        <a:t>]</a:t>
                      </a:r>
                      <a:r>
                        <a:rPr lang="ko-KR" altLang="en-US"/>
                        <a:t>으로 파일 저장 </a:t>
                      </a:r>
                      <a:r>
                        <a:rPr lang="en-US" altLang="ko-KR"/>
                        <a:t>(save as)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3393818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090B5BF-F3A0-4F01-8547-F9E803CD9A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7707282"/>
              </p:ext>
            </p:extLst>
          </p:nvPr>
        </p:nvGraphicFramePr>
        <p:xfrm>
          <a:off x="2032000" y="4623277"/>
          <a:ext cx="8128000" cy="736600"/>
        </p:xfrm>
        <a:graphic>
          <a:graphicData uri="http://schemas.openxmlformats.org/drawingml/2006/table">
            <a:tbl>
              <a:tblPr firstRow="1">
                <a:tableStyleId>{F5AB1C69-6EDB-4FF4-983F-18BD219EF322}</a:tableStyleId>
              </a:tblPr>
              <a:tblGrid>
                <a:gridCol w="1741214">
                  <a:extLst>
                    <a:ext uri="{9D8B030D-6E8A-4147-A177-3AD203B41FA5}">
                      <a16:colId xmlns:a16="http://schemas.microsoft.com/office/drawing/2014/main" val="3343260760"/>
                    </a:ext>
                  </a:extLst>
                </a:gridCol>
                <a:gridCol w="6386786">
                  <a:extLst>
                    <a:ext uri="{9D8B030D-6E8A-4147-A177-3AD203B41FA5}">
                      <a16:colId xmlns:a16="http://schemas.microsoft.com/office/drawing/2014/main" val="267925899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명령키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수행 작업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703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C-x C-c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emacs</a:t>
                      </a:r>
                      <a:r>
                        <a:rPr lang="ko-KR" altLang="en-US"/>
                        <a:t>를 종료하고 </a:t>
                      </a:r>
                      <a:r>
                        <a:rPr lang="en-US" altLang="ko-KR"/>
                        <a:t>shell</a:t>
                      </a:r>
                      <a:r>
                        <a:rPr lang="ko-KR" altLang="en-US"/>
                        <a:t>로 복귀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660518"/>
                  </a:ext>
                </a:extLst>
              </a:tr>
            </a:tbl>
          </a:graphicData>
        </a:graphic>
      </p:graphicFrame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671E0C-B174-4ED5-821C-B01E89E0D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97C2-467C-4E5E-984B-26BCC6F3FCC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411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84E3CC-221A-414B-BFC9-CD411BF60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커서 이동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D7BBC0-8ECD-4A95-ADC5-0361C1E4C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2C23DCD1-566D-4F18-81CD-C4C001E039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990195"/>
              </p:ext>
            </p:extLst>
          </p:nvPr>
        </p:nvGraphicFramePr>
        <p:xfrm>
          <a:off x="2032000" y="1690688"/>
          <a:ext cx="8128000" cy="3337560"/>
        </p:xfrm>
        <a:graphic>
          <a:graphicData uri="http://schemas.openxmlformats.org/drawingml/2006/table">
            <a:tbl>
              <a:tblPr firstRow="1">
                <a:tableStyleId>{F5AB1C69-6EDB-4FF4-983F-18BD219EF322}</a:tableStyleId>
              </a:tblPr>
              <a:tblGrid>
                <a:gridCol w="1741214">
                  <a:extLst>
                    <a:ext uri="{9D8B030D-6E8A-4147-A177-3AD203B41FA5}">
                      <a16:colId xmlns:a16="http://schemas.microsoft.com/office/drawing/2014/main" val="3343260760"/>
                    </a:ext>
                  </a:extLst>
                </a:gridCol>
                <a:gridCol w="6386786">
                  <a:extLst>
                    <a:ext uri="{9D8B030D-6E8A-4147-A177-3AD203B41FA5}">
                      <a16:colId xmlns:a16="http://schemas.microsoft.com/office/drawing/2014/main" val="26792589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명령키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수행 작업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703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C-v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다음 페이지로 이동 </a:t>
                      </a:r>
                      <a:r>
                        <a:rPr lang="en-US" altLang="ko-KR"/>
                        <a:t>(Page Up)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660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M-v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이전 페이지로 이동 </a:t>
                      </a:r>
                      <a:r>
                        <a:rPr lang="en-US" altLang="ko-KR"/>
                        <a:t>(Page Down)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3393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C-a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문장 처음으로 이동 </a:t>
                      </a:r>
                      <a:r>
                        <a:rPr lang="en-US" altLang="ko-KR"/>
                        <a:t>(Home)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971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C-b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문장 끝으로 이동 </a:t>
                      </a:r>
                      <a:r>
                        <a:rPr lang="en-US" altLang="ko-KR"/>
                        <a:t>(End)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0236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M-a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한 문단 위로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2736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M-e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한 문단 아래로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7119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C-x [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파일의 처음으로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042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C-x ]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파일의 끝으로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055700"/>
                  </a:ext>
                </a:extLst>
              </a:tr>
            </a:tbl>
          </a:graphicData>
        </a:graphic>
      </p:graphicFrame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4E3DF54-7FC7-4B34-9C91-6CCC2FE50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97C2-467C-4E5E-984B-26BCC6F3FCC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008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A9922A-A2EE-48F8-A8DB-9DC71BCA3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편집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0E6A4588-0F87-43B9-A475-A6DA67A362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1693501"/>
              </p:ext>
            </p:extLst>
          </p:nvPr>
        </p:nvGraphicFramePr>
        <p:xfrm>
          <a:off x="2032000" y="1690688"/>
          <a:ext cx="8128000" cy="3337560"/>
        </p:xfrm>
        <a:graphic>
          <a:graphicData uri="http://schemas.openxmlformats.org/drawingml/2006/table">
            <a:tbl>
              <a:tblPr firstRow="1">
                <a:tableStyleId>{F5AB1C69-6EDB-4FF4-983F-18BD219EF322}</a:tableStyleId>
              </a:tblPr>
              <a:tblGrid>
                <a:gridCol w="1612537">
                  <a:extLst>
                    <a:ext uri="{9D8B030D-6E8A-4147-A177-3AD203B41FA5}">
                      <a16:colId xmlns:a16="http://schemas.microsoft.com/office/drawing/2014/main" val="3297031779"/>
                    </a:ext>
                  </a:extLst>
                </a:gridCol>
                <a:gridCol w="6515463">
                  <a:extLst>
                    <a:ext uri="{9D8B030D-6E8A-4147-A177-3AD203B41FA5}">
                      <a16:colId xmlns:a16="http://schemas.microsoft.com/office/drawing/2014/main" val="17345164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명령키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수행 작업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2129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C-space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영역 선택 시작</a:t>
                      </a:r>
                      <a:r>
                        <a:rPr lang="en-US" altLang="ko-KR"/>
                        <a:t>, </a:t>
                      </a:r>
                      <a:r>
                        <a:rPr lang="ko-KR" altLang="en-US"/>
                        <a:t>종료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4287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C-x C-X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선택영역 시작지점 변경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646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C-x h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전체 선택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7767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M-w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선택영역 복사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1134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C-w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선택영역 잘라내기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374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C-y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선택영역 붙어넣기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1610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M-d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커서 뒤에 있는 단어 삭제 </a:t>
                      </a:r>
                      <a:r>
                        <a:rPr lang="en-US" altLang="ko-KR"/>
                        <a:t>(Delete)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8285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C-k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커서부터 줄 끝까지 삭제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5872336"/>
                  </a:ext>
                </a:extLst>
              </a:tr>
            </a:tbl>
          </a:graphicData>
        </a:graphic>
      </p:graphicFrame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C8BCEC0-0E69-4445-889C-E2173FE6C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97C2-467C-4E5E-984B-26BCC6F3FCC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2040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1E637E-3656-4B90-8CD6-8A37DC35D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문자열 검색 및 치환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657FE5A-018E-4572-9AD5-0915C4C470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0316576"/>
              </p:ext>
            </p:extLst>
          </p:nvPr>
        </p:nvGraphicFramePr>
        <p:xfrm>
          <a:off x="2032000" y="1690688"/>
          <a:ext cx="8128000" cy="3708400"/>
        </p:xfrm>
        <a:graphic>
          <a:graphicData uri="http://schemas.openxmlformats.org/drawingml/2006/table">
            <a:tbl>
              <a:tblPr firstRow="1">
                <a:tableStyleId>{F5AB1C69-6EDB-4FF4-983F-18BD219EF322}</a:tableStyleId>
              </a:tblPr>
              <a:tblGrid>
                <a:gridCol w="1369568">
                  <a:extLst>
                    <a:ext uri="{9D8B030D-6E8A-4147-A177-3AD203B41FA5}">
                      <a16:colId xmlns:a16="http://schemas.microsoft.com/office/drawing/2014/main" val="2876622278"/>
                    </a:ext>
                  </a:extLst>
                </a:gridCol>
                <a:gridCol w="961426">
                  <a:extLst>
                    <a:ext uri="{9D8B030D-6E8A-4147-A177-3AD203B41FA5}">
                      <a16:colId xmlns:a16="http://schemas.microsoft.com/office/drawing/2014/main" val="816822807"/>
                    </a:ext>
                  </a:extLst>
                </a:gridCol>
                <a:gridCol w="5797006">
                  <a:extLst>
                    <a:ext uri="{9D8B030D-6E8A-4147-A177-3AD203B41FA5}">
                      <a16:colId xmlns:a16="http://schemas.microsoft.com/office/drawing/2014/main" val="8348430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명령키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수행 작업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9821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C-s</a:t>
                      </a: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커서 아래로 입력 문자열 검색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6799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C-r</a:t>
                      </a: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커서 위로 입력 문자열 검색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914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M-%</a:t>
                      </a: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문자열 치환 작업을 시작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1114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y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탐색한 문자열을 바꾸고 다음 문자열로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3776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n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치환하지 않고 다음 문자열로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480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.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현재 검색 된 것을 치환하고 작업 종료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817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,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치환하고 이동하기 전에 결과 확인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515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!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남은 문자열 모두 치환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854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q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치환 작업 종료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950412"/>
                  </a:ext>
                </a:extLst>
              </a:tr>
            </a:tbl>
          </a:graphicData>
        </a:graphic>
      </p:graphicFrame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4525F24-725C-4ECD-8B16-4645AB0F4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97C2-467C-4E5E-984B-26BCC6F3FCC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9337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A9922A-A2EE-48F8-A8DB-9DC71BCA3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기타 명령어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0E6A4588-0F87-43B9-A475-A6DA67A362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1554326"/>
              </p:ext>
            </p:extLst>
          </p:nvPr>
        </p:nvGraphicFramePr>
        <p:xfrm>
          <a:off x="2032000" y="1690688"/>
          <a:ext cx="8128000" cy="1112520"/>
        </p:xfrm>
        <a:graphic>
          <a:graphicData uri="http://schemas.openxmlformats.org/drawingml/2006/table">
            <a:tbl>
              <a:tblPr firstRow="1">
                <a:tableStyleId>{F5AB1C69-6EDB-4FF4-983F-18BD219EF322}</a:tableStyleId>
              </a:tblPr>
              <a:tblGrid>
                <a:gridCol w="1612537">
                  <a:extLst>
                    <a:ext uri="{9D8B030D-6E8A-4147-A177-3AD203B41FA5}">
                      <a16:colId xmlns:a16="http://schemas.microsoft.com/office/drawing/2014/main" val="3297031779"/>
                    </a:ext>
                  </a:extLst>
                </a:gridCol>
                <a:gridCol w="6515463">
                  <a:extLst>
                    <a:ext uri="{9D8B030D-6E8A-4147-A177-3AD203B41FA5}">
                      <a16:colId xmlns:a16="http://schemas.microsoft.com/office/drawing/2014/main" val="17345164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명령키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수행 작업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2129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C-g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명령 취소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4287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C-_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실행 취소 </a:t>
                      </a:r>
                      <a:r>
                        <a:rPr lang="en-US" altLang="ko-KR"/>
                        <a:t>(Undo)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646590"/>
                  </a:ext>
                </a:extLst>
              </a:tr>
            </a:tbl>
          </a:graphicData>
        </a:graphic>
      </p:graphicFrame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E226280-B338-4BB5-8BDE-B013192C5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97C2-467C-4E5E-984B-26BCC6F3FCC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2250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344</Words>
  <Application>Microsoft Office PowerPoint</Application>
  <PresentationFormat>와이드스크린</PresentationFormat>
  <Paragraphs>112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emacs 명령어</vt:lpstr>
      <vt:lpstr>emacs key</vt:lpstr>
      <vt:lpstr>emacs 시작하기</vt:lpstr>
      <vt:lpstr>저장 및 종료</vt:lpstr>
      <vt:lpstr>커서 이동</vt:lpstr>
      <vt:lpstr>편집</vt:lpstr>
      <vt:lpstr>문자열 검색 및 치환</vt:lpstr>
      <vt:lpstr>기타 명령어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 명령어</dc:title>
  <dc:creator>JM</dc:creator>
  <cp:lastModifiedBy>JM</cp:lastModifiedBy>
  <cp:revision>41</cp:revision>
  <dcterms:created xsi:type="dcterms:W3CDTF">2018-03-05T08:49:32Z</dcterms:created>
  <dcterms:modified xsi:type="dcterms:W3CDTF">2018-03-12T03:55:33Z</dcterms:modified>
</cp:coreProperties>
</file>