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96" y="-7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6F82F-8684-481B-956E-F673F4360A6F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6CA4D-54DB-4DB6-B793-7A2F9D6F2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847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6F82F-8684-481B-956E-F673F4360A6F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6CA4D-54DB-4DB6-B793-7A2F9D6F2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86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6F82F-8684-481B-956E-F673F4360A6F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6CA4D-54DB-4DB6-B793-7A2F9D6F2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323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6F82F-8684-481B-956E-F673F4360A6F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6CA4D-54DB-4DB6-B793-7A2F9D6F2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775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6F82F-8684-481B-956E-F673F4360A6F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6CA4D-54DB-4DB6-B793-7A2F9D6F2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81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6F82F-8684-481B-956E-F673F4360A6F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6CA4D-54DB-4DB6-B793-7A2F9D6F2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33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6F82F-8684-481B-956E-F673F4360A6F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6CA4D-54DB-4DB6-B793-7A2F9D6F2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72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6F82F-8684-481B-956E-F673F4360A6F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6CA4D-54DB-4DB6-B793-7A2F9D6F2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795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6F82F-8684-481B-956E-F673F4360A6F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6CA4D-54DB-4DB6-B793-7A2F9D6F2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137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6F82F-8684-481B-956E-F673F4360A6F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6CA4D-54DB-4DB6-B793-7A2F9D6F2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174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6F82F-8684-481B-956E-F673F4360A6F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6CA4D-54DB-4DB6-B793-7A2F9D6F2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13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6F82F-8684-481B-956E-F673F4360A6F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6CA4D-54DB-4DB6-B793-7A2F9D6F2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27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Custom 3">
            <a:hlinkClick r:id="" action="ppaction://noaction" highlightClick="1"/>
          </p:cNvPr>
          <p:cNvSpPr/>
          <p:nvPr/>
        </p:nvSpPr>
        <p:spPr>
          <a:xfrm>
            <a:off x="2915816" y="548680"/>
            <a:ext cx="2376264" cy="23402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dirty="0" err="1" smtClean="0"/>
              <a:t>First+last</a:t>
            </a:r>
            <a:r>
              <a:rPr lang="en-US" dirty="0" smtClean="0"/>
              <a:t> name</a:t>
            </a:r>
            <a:endParaRPr lang="en-US" dirty="0"/>
          </a:p>
        </p:txBody>
      </p:sp>
      <p:sp>
        <p:nvSpPr>
          <p:cNvPr id="9" name="Action Button: Custom 8">
            <a:hlinkClick r:id="" action="ppaction://noaction" highlightClick="1"/>
          </p:cNvPr>
          <p:cNvSpPr/>
          <p:nvPr/>
        </p:nvSpPr>
        <p:spPr>
          <a:xfrm>
            <a:off x="6084168" y="1182324"/>
            <a:ext cx="2280834" cy="760584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dirty="0"/>
              <a:t>Details of course</a:t>
            </a:r>
          </a:p>
          <a:p>
            <a:pPr algn="ctr" rtl="1"/>
            <a:r>
              <a:rPr lang="en-US" dirty="0"/>
              <a:t>\explanations</a:t>
            </a:r>
          </a:p>
        </p:txBody>
      </p:sp>
      <p:sp>
        <p:nvSpPr>
          <p:cNvPr id="10" name="Action Button: Custom 9">
            <a:hlinkClick r:id="" action="ppaction://noaction" highlightClick="1"/>
          </p:cNvPr>
          <p:cNvSpPr/>
          <p:nvPr/>
        </p:nvSpPr>
        <p:spPr>
          <a:xfrm>
            <a:off x="6084168" y="188640"/>
            <a:ext cx="2304256" cy="432965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Receiving lead details</a:t>
            </a:r>
            <a:endParaRPr lang="en-US" dirty="0"/>
          </a:p>
        </p:txBody>
      </p:sp>
      <p:sp>
        <p:nvSpPr>
          <p:cNvPr id="11" name="Action Button: Custom 10">
            <a:hlinkClick r:id="" action="ppaction://noaction" highlightClick="1"/>
          </p:cNvPr>
          <p:cNvSpPr/>
          <p:nvPr/>
        </p:nvSpPr>
        <p:spPr>
          <a:xfrm>
            <a:off x="6084168" y="3410726"/>
            <a:ext cx="2280834" cy="53905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Misc. Actions</a:t>
            </a:r>
            <a:endParaRPr lang="en-US" dirty="0"/>
          </a:p>
        </p:txBody>
      </p:sp>
      <p:sp>
        <p:nvSpPr>
          <p:cNvPr id="12" name="Action Button: Custom 11">
            <a:hlinkClick r:id="" action="ppaction://noaction" highlightClick="1"/>
          </p:cNvPr>
          <p:cNvSpPr/>
          <p:nvPr/>
        </p:nvSpPr>
        <p:spPr>
          <a:xfrm>
            <a:off x="6084168" y="2292305"/>
            <a:ext cx="2304256" cy="702554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 </a:t>
            </a:r>
            <a:r>
              <a:rPr lang="en-US" dirty="0" smtClean="0"/>
              <a:t>Status            options</a:t>
            </a:r>
            <a:endParaRPr lang="en-US" dirty="0"/>
          </a:p>
        </p:txBody>
      </p:sp>
      <p:sp>
        <p:nvSpPr>
          <p:cNvPr id="14" name="Action Button: Custom 13">
            <a:hlinkClick r:id="" action="ppaction://noaction" highlightClick="1"/>
          </p:cNvPr>
          <p:cNvSpPr/>
          <p:nvPr/>
        </p:nvSpPr>
        <p:spPr>
          <a:xfrm>
            <a:off x="6084168" y="4488608"/>
            <a:ext cx="2304256" cy="65014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</a:t>
            </a:r>
            <a:r>
              <a:rPr lang="en-US" dirty="0" smtClean="0"/>
              <a:t>or close</a:t>
            </a:r>
          </a:p>
          <a:p>
            <a:pPr algn="ctr"/>
            <a:r>
              <a:rPr lang="en-US" dirty="0" smtClean="0"/>
              <a:t> the customer </a:t>
            </a:r>
            <a:r>
              <a:rPr lang="en-US" dirty="0"/>
              <a:t>file</a:t>
            </a:r>
          </a:p>
        </p:txBody>
      </p:sp>
      <p:sp>
        <p:nvSpPr>
          <p:cNvPr id="15" name="Action Button: Custom 14">
            <a:hlinkClick r:id="" action="ppaction://noaction" highlightClick="1"/>
          </p:cNvPr>
          <p:cNvSpPr/>
          <p:nvPr/>
        </p:nvSpPr>
        <p:spPr>
          <a:xfrm>
            <a:off x="2905453" y="796856"/>
            <a:ext cx="2376264" cy="23402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dirty="0"/>
              <a:t>ID</a:t>
            </a:r>
          </a:p>
        </p:txBody>
      </p:sp>
      <p:sp>
        <p:nvSpPr>
          <p:cNvPr id="16" name="Action Button: Custom 15">
            <a:hlinkClick r:id="" action="ppaction://noaction" highlightClick="1"/>
          </p:cNvPr>
          <p:cNvSpPr/>
          <p:nvPr/>
        </p:nvSpPr>
        <p:spPr>
          <a:xfrm>
            <a:off x="2921109" y="1053327"/>
            <a:ext cx="2376264" cy="23402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dirty="0" smtClean="0"/>
              <a:t>Mobile phone</a:t>
            </a:r>
            <a:endParaRPr lang="en-US" dirty="0"/>
          </a:p>
        </p:txBody>
      </p:sp>
      <p:sp>
        <p:nvSpPr>
          <p:cNvPr id="17" name="Action Button: Custom 16">
            <a:hlinkClick r:id="" action="ppaction://noaction" highlightClick="1"/>
          </p:cNvPr>
          <p:cNvSpPr/>
          <p:nvPr/>
        </p:nvSpPr>
        <p:spPr>
          <a:xfrm>
            <a:off x="2905453" y="1321940"/>
            <a:ext cx="2376264" cy="23402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dirty="0"/>
              <a:t>E-mail</a:t>
            </a:r>
          </a:p>
        </p:txBody>
      </p:sp>
      <p:sp>
        <p:nvSpPr>
          <p:cNvPr id="18" name="Action Button: Custom 17">
            <a:hlinkClick r:id="" action="ppaction://noaction" highlightClick="1"/>
          </p:cNvPr>
          <p:cNvSpPr/>
          <p:nvPr/>
        </p:nvSpPr>
        <p:spPr>
          <a:xfrm>
            <a:off x="2889264" y="2030085"/>
            <a:ext cx="2376264" cy="23402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dirty="0"/>
              <a:t>Course name</a:t>
            </a:r>
          </a:p>
        </p:txBody>
      </p:sp>
      <p:sp>
        <p:nvSpPr>
          <p:cNvPr id="19" name="Action Button: Custom 18">
            <a:hlinkClick r:id="" action="ppaction://noaction" highlightClick="1"/>
          </p:cNvPr>
          <p:cNvSpPr/>
          <p:nvPr/>
        </p:nvSpPr>
        <p:spPr>
          <a:xfrm>
            <a:off x="2860977" y="2643344"/>
            <a:ext cx="2376264" cy="23402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 progress</a:t>
            </a:r>
            <a:endParaRPr lang="en-US" dirty="0"/>
          </a:p>
        </p:txBody>
      </p:sp>
      <p:sp>
        <p:nvSpPr>
          <p:cNvPr id="20" name="Action Button: Custom 19">
            <a:hlinkClick r:id="" action="ppaction://noaction" highlightClick="1"/>
          </p:cNvPr>
          <p:cNvSpPr/>
          <p:nvPr/>
        </p:nvSpPr>
        <p:spPr>
          <a:xfrm>
            <a:off x="47125" y="2877846"/>
            <a:ext cx="2376264" cy="23402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Apply To Save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10" idx="2"/>
          </p:cNvCxnSpPr>
          <p:nvPr/>
        </p:nvCxnSpPr>
        <p:spPr>
          <a:xfrm flipH="1">
            <a:off x="5292080" y="405123"/>
            <a:ext cx="792088" cy="260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5" idx="0"/>
          </p:cNvCxnSpPr>
          <p:nvPr/>
        </p:nvCxnSpPr>
        <p:spPr>
          <a:xfrm flipH="1">
            <a:off x="5281717" y="521168"/>
            <a:ext cx="802451" cy="3927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2"/>
          </p:cNvCxnSpPr>
          <p:nvPr/>
        </p:nvCxnSpPr>
        <p:spPr>
          <a:xfrm flipH="1">
            <a:off x="5292080" y="405123"/>
            <a:ext cx="792088" cy="851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2"/>
            <a:endCxn id="17" idx="0"/>
          </p:cNvCxnSpPr>
          <p:nvPr/>
        </p:nvCxnSpPr>
        <p:spPr>
          <a:xfrm flipH="1">
            <a:off x="5281717" y="405123"/>
            <a:ext cx="802451" cy="1033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Action Button: Custom 55">
            <a:hlinkClick r:id="" action="ppaction://noaction" highlightClick="1"/>
          </p:cNvPr>
          <p:cNvSpPr/>
          <p:nvPr/>
        </p:nvSpPr>
        <p:spPr>
          <a:xfrm>
            <a:off x="2889264" y="2264111"/>
            <a:ext cx="2376264" cy="23402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Course price</a:t>
            </a:r>
            <a:endParaRPr lang="en-US" dirty="0"/>
          </a:p>
        </p:txBody>
      </p:sp>
      <p:sp>
        <p:nvSpPr>
          <p:cNvPr id="57" name="Action Button: Custom 56">
            <a:hlinkClick r:id="" action="ppaction://noaction" highlightClick="1"/>
          </p:cNvPr>
          <p:cNvSpPr/>
          <p:nvPr/>
        </p:nvSpPr>
        <p:spPr>
          <a:xfrm>
            <a:off x="2860977" y="2877370"/>
            <a:ext cx="2376264" cy="23402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On-Hold</a:t>
            </a:r>
            <a:endParaRPr lang="en-US" dirty="0"/>
          </a:p>
        </p:txBody>
      </p:sp>
      <p:cxnSp>
        <p:nvCxnSpPr>
          <p:cNvPr id="58" name="Straight Arrow Connector 57"/>
          <p:cNvCxnSpPr>
            <a:stCxn id="11" idx="2"/>
            <a:endCxn id="120" idx="0"/>
          </p:cNvCxnSpPr>
          <p:nvPr/>
        </p:nvCxnSpPr>
        <p:spPr>
          <a:xfrm flipH="1">
            <a:off x="5298129" y="3680254"/>
            <a:ext cx="786039" cy="2695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9" idx="2"/>
            <a:endCxn id="18" idx="0"/>
          </p:cNvCxnSpPr>
          <p:nvPr/>
        </p:nvCxnSpPr>
        <p:spPr>
          <a:xfrm flipH="1">
            <a:off x="5265528" y="1562616"/>
            <a:ext cx="818640" cy="5844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Action Button: Custom 62">
            <a:hlinkClick r:id="" action="ppaction://noaction" highlightClick="1"/>
          </p:cNvPr>
          <p:cNvSpPr/>
          <p:nvPr/>
        </p:nvSpPr>
        <p:spPr>
          <a:xfrm>
            <a:off x="2860977" y="3111872"/>
            <a:ext cx="2376264" cy="23402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Sold</a:t>
            </a:r>
            <a:endParaRPr lang="en-US" dirty="0"/>
          </a:p>
        </p:txBody>
      </p:sp>
      <p:sp>
        <p:nvSpPr>
          <p:cNvPr id="64" name="Action Button: Custom 63">
            <a:hlinkClick r:id="" action="ppaction://noaction" highlightClick="1"/>
          </p:cNvPr>
          <p:cNvSpPr/>
          <p:nvPr/>
        </p:nvSpPr>
        <p:spPr>
          <a:xfrm>
            <a:off x="2860977" y="3345898"/>
            <a:ext cx="2376264" cy="23402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Irrelevant</a:t>
            </a:r>
            <a:endParaRPr lang="en-US" dirty="0"/>
          </a:p>
        </p:txBody>
      </p:sp>
      <p:cxnSp>
        <p:nvCxnSpPr>
          <p:cNvPr id="66" name="Straight Arrow Connector 65"/>
          <p:cNvCxnSpPr>
            <a:stCxn id="4" idx="2"/>
            <a:endCxn id="20" idx="0"/>
          </p:cNvCxnSpPr>
          <p:nvPr/>
        </p:nvCxnSpPr>
        <p:spPr>
          <a:xfrm flipH="1">
            <a:off x="2423389" y="665693"/>
            <a:ext cx="492427" cy="23291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5" idx="2"/>
            <a:endCxn id="20" idx="0"/>
          </p:cNvCxnSpPr>
          <p:nvPr/>
        </p:nvCxnSpPr>
        <p:spPr>
          <a:xfrm flipH="1">
            <a:off x="2423389" y="913869"/>
            <a:ext cx="482064" cy="2080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6" idx="2"/>
            <a:endCxn id="20" idx="0"/>
          </p:cNvCxnSpPr>
          <p:nvPr/>
        </p:nvCxnSpPr>
        <p:spPr>
          <a:xfrm flipH="1">
            <a:off x="2423389" y="1170340"/>
            <a:ext cx="497720" cy="18245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7" idx="2"/>
            <a:endCxn id="20" idx="0"/>
          </p:cNvCxnSpPr>
          <p:nvPr/>
        </p:nvCxnSpPr>
        <p:spPr>
          <a:xfrm flipH="1">
            <a:off x="2423389" y="1438953"/>
            <a:ext cx="482064" cy="15559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8" idx="2"/>
            <a:endCxn id="20" idx="0"/>
          </p:cNvCxnSpPr>
          <p:nvPr/>
        </p:nvCxnSpPr>
        <p:spPr>
          <a:xfrm flipH="1">
            <a:off x="2423389" y="2147098"/>
            <a:ext cx="465875" cy="8477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56" idx="2"/>
            <a:endCxn id="20" idx="0"/>
          </p:cNvCxnSpPr>
          <p:nvPr/>
        </p:nvCxnSpPr>
        <p:spPr>
          <a:xfrm flipH="1">
            <a:off x="2423389" y="2381124"/>
            <a:ext cx="465875" cy="6137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9" idx="2"/>
            <a:endCxn id="20" idx="0"/>
          </p:cNvCxnSpPr>
          <p:nvPr/>
        </p:nvCxnSpPr>
        <p:spPr>
          <a:xfrm flipH="1">
            <a:off x="2423389" y="2760357"/>
            <a:ext cx="437588" cy="2345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57" idx="2"/>
            <a:endCxn id="20" idx="0"/>
          </p:cNvCxnSpPr>
          <p:nvPr/>
        </p:nvCxnSpPr>
        <p:spPr>
          <a:xfrm flipH="1">
            <a:off x="2423389" y="2994383"/>
            <a:ext cx="437588" cy="4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3" idx="2"/>
            <a:endCxn id="20" idx="0"/>
          </p:cNvCxnSpPr>
          <p:nvPr/>
        </p:nvCxnSpPr>
        <p:spPr>
          <a:xfrm flipH="1" flipV="1">
            <a:off x="2423389" y="2994859"/>
            <a:ext cx="437588" cy="2340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4" idx="2"/>
            <a:endCxn id="20" idx="0"/>
          </p:cNvCxnSpPr>
          <p:nvPr/>
        </p:nvCxnSpPr>
        <p:spPr>
          <a:xfrm flipH="1" flipV="1">
            <a:off x="2423389" y="2994859"/>
            <a:ext cx="437588" cy="468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2" idx="2"/>
          </p:cNvCxnSpPr>
          <p:nvPr/>
        </p:nvCxnSpPr>
        <p:spPr>
          <a:xfrm flipH="1">
            <a:off x="5076056" y="2643582"/>
            <a:ext cx="1008112" cy="116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12" idx="2"/>
            <a:endCxn id="57" idx="0"/>
          </p:cNvCxnSpPr>
          <p:nvPr/>
        </p:nvCxnSpPr>
        <p:spPr>
          <a:xfrm flipH="1">
            <a:off x="5237241" y="2643582"/>
            <a:ext cx="846927" cy="3508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12" idx="2"/>
            <a:endCxn id="63" idx="0"/>
          </p:cNvCxnSpPr>
          <p:nvPr/>
        </p:nvCxnSpPr>
        <p:spPr>
          <a:xfrm flipH="1">
            <a:off x="5237241" y="2643582"/>
            <a:ext cx="846927" cy="5853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12" idx="2"/>
            <a:endCxn id="64" idx="0"/>
          </p:cNvCxnSpPr>
          <p:nvPr/>
        </p:nvCxnSpPr>
        <p:spPr>
          <a:xfrm flipH="1">
            <a:off x="5237241" y="2643582"/>
            <a:ext cx="846927" cy="8193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10" idx="1"/>
          </p:cNvCxnSpPr>
          <p:nvPr/>
        </p:nvCxnSpPr>
        <p:spPr>
          <a:xfrm flipH="1">
            <a:off x="7224585" y="621605"/>
            <a:ext cx="11711" cy="4367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9" idx="1"/>
          </p:cNvCxnSpPr>
          <p:nvPr/>
        </p:nvCxnSpPr>
        <p:spPr>
          <a:xfrm>
            <a:off x="7224585" y="1942908"/>
            <a:ext cx="0" cy="2925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12" idx="1"/>
            <a:endCxn id="11" idx="3"/>
          </p:cNvCxnSpPr>
          <p:nvPr/>
        </p:nvCxnSpPr>
        <p:spPr>
          <a:xfrm flipH="1">
            <a:off x="7224585" y="2994859"/>
            <a:ext cx="11711" cy="4158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1" idx="1"/>
            <a:endCxn id="14" idx="3"/>
          </p:cNvCxnSpPr>
          <p:nvPr/>
        </p:nvCxnSpPr>
        <p:spPr>
          <a:xfrm>
            <a:off x="7224585" y="3949782"/>
            <a:ext cx="11711" cy="5388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Action Button: Custom 119">
            <a:hlinkClick r:id="" action="ppaction://noaction" highlightClick="1"/>
          </p:cNvPr>
          <p:cNvSpPr/>
          <p:nvPr/>
        </p:nvSpPr>
        <p:spPr>
          <a:xfrm>
            <a:off x="2921865" y="3832769"/>
            <a:ext cx="2376264" cy="23402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 later</a:t>
            </a:r>
            <a:endParaRPr lang="en-US" dirty="0"/>
          </a:p>
        </p:txBody>
      </p:sp>
      <p:cxnSp>
        <p:nvCxnSpPr>
          <p:cNvPr id="126" name="Straight Arrow Connector 125"/>
          <p:cNvCxnSpPr>
            <a:stCxn id="9" idx="2"/>
            <a:endCxn id="56" idx="0"/>
          </p:cNvCxnSpPr>
          <p:nvPr/>
        </p:nvCxnSpPr>
        <p:spPr>
          <a:xfrm flipH="1">
            <a:off x="5265528" y="1562616"/>
            <a:ext cx="818640" cy="8185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Action Button: Custom 139">
            <a:hlinkClick r:id="" action="ppaction://noaction" highlightClick="1"/>
          </p:cNvPr>
          <p:cNvSpPr/>
          <p:nvPr/>
        </p:nvSpPr>
        <p:spPr>
          <a:xfrm>
            <a:off x="47125" y="3772712"/>
            <a:ext cx="2376264" cy="23402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Enter date and save</a:t>
            </a:r>
            <a:endParaRPr lang="en-US" dirty="0"/>
          </a:p>
        </p:txBody>
      </p:sp>
      <p:cxnSp>
        <p:nvCxnSpPr>
          <p:cNvPr id="142" name="Straight Arrow Connector 141"/>
          <p:cNvCxnSpPr>
            <a:stCxn id="120" idx="2"/>
            <a:endCxn id="140" idx="0"/>
          </p:cNvCxnSpPr>
          <p:nvPr/>
        </p:nvCxnSpPr>
        <p:spPr>
          <a:xfrm flipH="1" flipV="1">
            <a:off x="2423389" y="3889725"/>
            <a:ext cx="498476" cy="600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Action Button: Custom 142">
            <a:hlinkClick r:id="" action="ppaction://noaction" highlightClick="1"/>
          </p:cNvPr>
          <p:cNvSpPr/>
          <p:nvPr/>
        </p:nvSpPr>
        <p:spPr>
          <a:xfrm>
            <a:off x="2921865" y="4102182"/>
            <a:ext cx="2376264" cy="23402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History of client</a:t>
            </a:r>
            <a:endParaRPr lang="en-US" dirty="0"/>
          </a:p>
        </p:txBody>
      </p:sp>
      <p:sp>
        <p:nvSpPr>
          <p:cNvPr id="144" name="Action Button: Custom 143">
            <a:hlinkClick r:id="" action="ppaction://noaction" highlightClick="1"/>
          </p:cNvPr>
          <p:cNvSpPr/>
          <p:nvPr/>
        </p:nvSpPr>
        <p:spPr>
          <a:xfrm>
            <a:off x="35404" y="4102182"/>
            <a:ext cx="2376264" cy="23402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History Action</a:t>
            </a:r>
            <a:endParaRPr lang="en-US" dirty="0"/>
          </a:p>
        </p:txBody>
      </p:sp>
      <p:sp>
        <p:nvSpPr>
          <p:cNvPr id="145" name="Action Button: Custom 144">
            <a:hlinkClick r:id="" action="ppaction://noaction" highlightClick="1"/>
          </p:cNvPr>
          <p:cNvSpPr/>
          <p:nvPr/>
        </p:nvSpPr>
        <p:spPr>
          <a:xfrm>
            <a:off x="35404" y="4371595"/>
            <a:ext cx="2376264" cy="23402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Remove History Action</a:t>
            </a:r>
            <a:endParaRPr lang="en-US" dirty="0"/>
          </a:p>
        </p:txBody>
      </p:sp>
      <p:cxnSp>
        <p:nvCxnSpPr>
          <p:cNvPr id="147" name="Straight Arrow Connector 146"/>
          <p:cNvCxnSpPr>
            <a:stCxn id="143" idx="2"/>
            <a:endCxn id="144" idx="0"/>
          </p:cNvCxnSpPr>
          <p:nvPr/>
        </p:nvCxnSpPr>
        <p:spPr>
          <a:xfrm flipH="1">
            <a:off x="2411668" y="4219195"/>
            <a:ext cx="51019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43" idx="2"/>
            <a:endCxn id="145" idx="0"/>
          </p:cNvCxnSpPr>
          <p:nvPr/>
        </p:nvCxnSpPr>
        <p:spPr>
          <a:xfrm flipH="1">
            <a:off x="2411668" y="4219195"/>
            <a:ext cx="510197" cy="2694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Action Button: Custom 149">
            <a:hlinkClick r:id="" action="ppaction://noaction" highlightClick="1"/>
          </p:cNvPr>
          <p:cNvSpPr/>
          <p:nvPr/>
        </p:nvSpPr>
        <p:spPr>
          <a:xfrm>
            <a:off x="2921865" y="4336208"/>
            <a:ext cx="2376264" cy="23402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Discounts</a:t>
            </a:r>
            <a:endParaRPr lang="en-US" dirty="0"/>
          </a:p>
        </p:txBody>
      </p:sp>
      <p:cxnSp>
        <p:nvCxnSpPr>
          <p:cNvPr id="152" name="Straight Arrow Connector 151"/>
          <p:cNvCxnSpPr>
            <a:stCxn id="11" idx="2"/>
            <a:endCxn id="143" idx="0"/>
          </p:cNvCxnSpPr>
          <p:nvPr/>
        </p:nvCxnSpPr>
        <p:spPr>
          <a:xfrm flipH="1">
            <a:off x="5298129" y="3680254"/>
            <a:ext cx="786039" cy="5389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1" idx="2"/>
            <a:endCxn id="150" idx="0"/>
          </p:cNvCxnSpPr>
          <p:nvPr/>
        </p:nvCxnSpPr>
        <p:spPr>
          <a:xfrm flipH="1">
            <a:off x="5298129" y="3680254"/>
            <a:ext cx="786039" cy="7729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274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55</Words>
  <Application>Microsoft Office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3</cp:revision>
  <dcterms:created xsi:type="dcterms:W3CDTF">2018-12-15T19:50:49Z</dcterms:created>
  <dcterms:modified xsi:type="dcterms:W3CDTF">2018-12-15T20:11:58Z</dcterms:modified>
</cp:coreProperties>
</file>