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2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6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A27E-637D-494A-8A52-95A44002D79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EA45-B8BA-4AD4-BCF7-EBF78D4E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059" idx="2"/>
          </p:cNvCxnSpPr>
          <p:nvPr/>
        </p:nvCxnSpPr>
        <p:spPr>
          <a:xfrm>
            <a:off x="4331644" y="1087264"/>
            <a:ext cx="273855" cy="325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730145" y="1422217"/>
            <a:ext cx="1439643" cy="566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Login</a:t>
            </a:r>
          </a:p>
        </p:txBody>
      </p:sp>
      <p:sp>
        <p:nvSpPr>
          <p:cNvPr id="10" name="Oval 9"/>
          <p:cNvSpPr/>
          <p:nvPr/>
        </p:nvSpPr>
        <p:spPr>
          <a:xfrm>
            <a:off x="1403648" y="2204864"/>
            <a:ext cx="1439643" cy="566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Leads</a:t>
            </a:r>
          </a:p>
        </p:txBody>
      </p:sp>
      <p:sp>
        <p:nvSpPr>
          <p:cNvPr id="11" name="Oval 10"/>
          <p:cNvSpPr/>
          <p:nvPr/>
        </p:nvSpPr>
        <p:spPr>
          <a:xfrm>
            <a:off x="-26683" y="3196620"/>
            <a:ext cx="1656184" cy="566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lead</a:t>
            </a:r>
          </a:p>
        </p:txBody>
      </p:sp>
      <p:sp>
        <p:nvSpPr>
          <p:cNvPr id="12" name="Oval 11"/>
          <p:cNvSpPr/>
          <p:nvPr/>
        </p:nvSpPr>
        <p:spPr>
          <a:xfrm>
            <a:off x="1837079" y="4488993"/>
            <a:ext cx="1757678" cy="566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Move to </a:t>
            </a:r>
            <a:r>
              <a:rPr lang="en-GB" dirty="0" err="1" smtClean="0"/>
              <a:t>opportuniy</a:t>
            </a:r>
            <a:endParaRPr lang="en-GB" dirty="0" smtClean="0"/>
          </a:p>
        </p:txBody>
      </p:sp>
      <p:sp>
        <p:nvSpPr>
          <p:cNvPr id="13" name="Oval 12"/>
          <p:cNvSpPr/>
          <p:nvPr/>
        </p:nvSpPr>
        <p:spPr>
          <a:xfrm>
            <a:off x="3446243" y="3264903"/>
            <a:ext cx="1799961" cy="566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 lead</a:t>
            </a:r>
          </a:p>
        </p:txBody>
      </p:sp>
      <p:cxnSp>
        <p:nvCxnSpPr>
          <p:cNvPr id="18" name="Elbow Connector 17"/>
          <p:cNvCxnSpPr>
            <a:stCxn id="10" idx="6"/>
            <a:endCxn id="13" idx="0"/>
          </p:cNvCxnSpPr>
          <p:nvPr/>
        </p:nvCxnSpPr>
        <p:spPr>
          <a:xfrm>
            <a:off x="2843291" y="2488176"/>
            <a:ext cx="1502933" cy="77672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4"/>
            <a:endCxn id="10" idx="0"/>
          </p:cNvCxnSpPr>
          <p:nvPr/>
        </p:nvCxnSpPr>
        <p:spPr>
          <a:xfrm rot="5400000">
            <a:off x="3178707" y="933604"/>
            <a:ext cx="216024" cy="232649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601379" y="3241613"/>
            <a:ext cx="1844864" cy="566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lead</a:t>
            </a:r>
          </a:p>
        </p:txBody>
      </p:sp>
      <p:cxnSp>
        <p:nvCxnSpPr>
          <p:cNvPr id="29" name="Elbow Connector 28"/>
          <p:cNvCxnSpPr>
            <a:stCxn id="10" idx="4"/>
            <a:endCxn id="11" idx="0"/>
          </p:cNvCxnSpPr>
          <p:nvPr/>
        </p:nvCxnSpPr>
        <p:spPr>
          <a:xfrm rot="5400000">
            <a:off x="1249874" y="2323023"/>
            <a:ext cx="425133" cy="13220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4"/>
            <a:endCxn id="27" idx="0"/>
          </p:cNvCxnSpPr>
          <p:nvPr/>
        </p:nvCxnSpPr>
        <p:spPr>
          <a:xfrm rot="16200000" flipH="1">
            <a:off x="2088577" y="2806379"/>
            <a:ext cx="470126" cy="4003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12" idx="0"/>
          </p:cNvCxnSpPr>
          <p:nvPr/>
        </p:nvCxnSpPr>
        <p:spPr>
          <a:xfrm>
            <a:off x="2523811" y="3808236"/>
            <a:ext cx="192107" cy="6807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3836" y="4501145"/>
            <a:ext cx="1757678" cy="566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changes</a:t>
            </a:r>
          </a:p>
        </p:txBody>
      </p:sp>
      <p:cxnSp>
        <p:nvCxnSpPr>
          <p:cNvPr id="39" name="Straight Arrow Connector 38"/>
          <p:cNvCxnSpPr>
            <a:stCxn id="27" idx="4"/>
            <a:endCxn id="38" idx="7"/>
          </p:cNvCxnSpPr>
          <p:nvPr/>
        </p:nvCxnSpPr>
        <p:spPr>
          <a:xfrm flipH="1">
            <a:off x="1534108" y="3808236"/>
            <a:ext cx="989703" cy="7758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4"/>
            <a:endCxn id="38" idx="0"/>
          </p:cNvCxnSpPr>
          <p:nvPr/>
        </p:nvCxnSpPr>
        <p:spPr>
          <a:xfrm>
            <a:off x="801409" y="3763243"/>
            <a:ext cx="111266" cy="7379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372200" y="1412776"/>
            <a:ext cx="2160240" cy="566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Opportunities</a:t>
            </a:r>
          </a:p>
        </p:txBody>
      </p:sp>
      <p:cxnSp>
        <p:nvCxnSpPr>
          <p:cNvPr id="51" name="Straight Arrow Connector 50"/>
          <p:cNvCxnSpPr>
            <a:stCxn id="8" idx="6"/>
            <a:endCxn id="50" idx="2"/>
          </p:cNvCxnSpPr>
          <p:nvPr/>
        </p:nvCxnSpPr>
        <p:spPr>
          <a:xfrm flipV="1">
            <a:off x="5169788" y="1696088"/>
            <a:ext cx="1202412" cy="9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444208" y="2309916"/>
            <a:ext cx="2016224" cy="52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Update opportunities</a:t>
            </a:r>
          </a:p>
        </p:txBody>
      </p:sp>
      <p:cxnSp>
        <p:nvCxnSpPr>
          <p:cNvPr id="54" name="Straight Arrow Connector 53"/>
          <p:cNvCxnSpPr>
            <a:stCxn id="50" idx="4"/>
            <a:endCxn id="53" idx="0"/>
          </p:cNvCxnSpPr>
          <p:nvPr/>
        </p:nvCxnSpPr>
        <p:spPr>
          <a:xfrm>
            <a:off x="7452320" y="1979399"/>
            <a:ext cx="0" cy="3305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788024" y="2204865"/>
            <a:ext cx="1415018" cy="56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Select courses</a:t>
            </a:r>
          </a:p>
        </p:txBody>
      </p:sp>
      <p:sp>
        <p:nvSpPr>
          <p:cNvPr id="60" name="Oval 59"/>
          <p:cNvSpPr/>
          <p:nvPr/>
        </p:nvSpPr>
        <p:spPr>
          <a:xfrm>
            <a:off x="3730145" y="4488992"/>
            <a:ext cx="1415018" cy="56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Call later</a:t>
            </a:r>
          </a:p>
        </p:txBody>
      </p:sp>
      <p:cxnSp>
        <p:nvCxnSpPr>
          <p:cNvPr id="63" name="Straight Arrow Connector 62"/>
          <p:cNvCxnSpPr>
            <a:stCxn id="27" idx="5"/>
            <a:endCxn id="60" idx="0"/>
          </p:cNvCxnSpPr>
          <p:nvPr/>
        </p:nvCxnSpPr>
        <p:spPr>
          <a:xfrm>
            <a:off x="3176069" y="3725256"/>
            <a:ext cx="1261585" cy="7637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3"/>
            <a:endCxn id="60" idx="7"/>
          </p:cNvCxnSpPr>
          <p:nvPr/>
        </p:nvCxnSpPr>
        <p:spPr>
          <a:xfrm flipH="1">
            <a:off x="4937938" y="2756784"/>
            <a:ext cx="1801539" cy="18151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2"/>
            <a:endCxn id="58" idx="6"/>
          </p:cNvCxnSpPr>
          <p:nvPr/>
        </p:nvCxnSpPr>
        <p:spPr>
          <a:xfrm flipH="1" flipV="1">
            <a:off x="6203042" y="2488176"/>
            <a:ext cx="241166" cy="835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052645" y="3283557"/>
            <a:ext cx="1415018" cy="56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History</a:t>
            </a:r>
          </a:p>
        </p:txBody>
      </p:sp>
      <p:cxnSp>
        <p:nvCxnSpPr>
          <p:cNvPr id="74" name="Straight Arrow Connector 73"/>
          <p:cNvCxnSpPr>
            <a:stCxn id="53" idx="3"/>
            <a:endCxn id="73" idx="0"/>
          </p:cNvCxnSpPr>
          <p:nvPr/>
        </p:nvCxnSpPr>
        <p:spPr>
          <a:xfrm>
            <a:off x="6739477" y="2756784"/>
            <a:ext cx="20677" cy="5267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253677" y="3055991"/>
            <a:ext cx="949919" cy="3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Update status</a:t>
            </a:r>
          </a:p>
        </p:txBody>
      </p:sp>
      <p:sp>
        <p:nvSpPr>
          <p:cNvPr id="86" name="Oval 85"/>
          <p:cNvSpPr/>
          <p:nvPr/>
        </p:nvSpPr>
        <p:spPr>
          <a:xfrm>
            <a:off x="8203596" y="2883679"/>
            <a:ext cx="949919" cy="3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discount</a:t>
            </a:r>
          </a:p>
        </p:txBody>
      </p:sp>
      <p:cxnSp>
        <p:nvCxnSpPr>
          <p:cNvPr id="87" name="Straight Arrow Connector 86"/>
          <p:cNvCxnSpPr>
            <a:stCxn id="53" idx="5"/>
            <a:endCxn id="86" idx="0"/>
          </p:cNvCxnSpPr>
          <p:nvPr/>
        </p:nvCxnSpPr>
        <p:spPr>
          <a:xfrm>
            <a:off x="8165163" y="2756784"/>
            <a:ext cx="513393" cy="1268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3" idx="4"/>
            <a:endCxn id="85" idx="0"/>
          </p:cNvCxnSpPr>
          <p:nvPr/>
        </p:nvCxnSpPr>
        <p:spPr>
          <a:xfrm>
            <a:off x="7452320" y="2833454"/>
            <a:ext cx="276317" cy="2225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702754" y="4571972"/>
            <a:ext cx="1757678" cy="566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changes</a:t>
            </a:r>
          </a:p>
        </p:txBody>
      </p:sp>
      <p:cxnSp>
        <p:nvCxnSpPr>
          <p:cNvPr id="96" name="Straight Arrow Connector 95"/>
          <p:cNvCxnSpPr>
            <a:stCxn id="73" idx="4"/>
            <a:endCxn id="95" idx="1"/>
          </p:cNvCxnSpPr>
          <p:nvPr/>
        </p:nvCxnSpPr>
        <p:spPr>
          <a:xfrm>
            <a:off x="6760154" y="3850179"/>
            <a:ext cx="200006" cy="8047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5" idx="4"/>
            <a:endCxn id="95" idx="0"/>
          </p:cNvCxnSpPr>
          <p:nvPr/>
        </p:nvCxnSpPr>
        <p:spPr>
          <a:xfrm flipH="1">
            <a:off x="7581593" y="3427234"/>
            <a:ext cx="147044" cy="11447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8" idx="4"/>
            <a:endCxn id="95" idx="2"/>
          </p:cNvCxnSpPr>
          <p:nvPr/>
        </p:nvCxnSpPr>
        <p:spPr>
          <a:xfrm>
            <a:off x="5495533" y="2771487"/>
            <a:ext cx="1207221" cy="20837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6" idx="4"/>
            <a:endCxn id="95" idx="7"/>
          </p:cNvCxnSpPr>
          <p:nvPr/>
        </p:nvCxnSpPr>
        <p:spPr>
          <a:xfrm flipH="1">
            <a:off x="8203026" y="3254922"/>
            <a:ext cx="475530" cy="14000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9" name="Picture 4" descr="https://img.freepik.com/free-icon/man_318-117870.jpg?size=338&amp;ext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12" y="0"/>
            <a:ext cx="1087263" cy="108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3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2018-12-15T21:09:09Z</dcterms:created>
  <dcterms:modified xsi:type="dcterms:W3CDTF">2018-12-15T21:27:02Z</dcterms:modified>
</cp:coreProperties>
</file>