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63" r:id="rId6"/>
    <p:sldId id="269" r:id="rId7"/>
    <p:sldId id="258" r:id="rId8"/>
    <p:sldId id="271" r:id="rId9"/>
    <p:sldId id="272" r:id="rId10"/>
    <p:sldId id="273" r:id="rId11"/>
    <p:sldId id="274" r:id="rId12"/>
    <p:sldId id="262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5250" autoAdjust="0"/>
  </p:normalViewPr>
  <p:slideViewPr>
    <p:cSldViewPr>
      <p:cViewPr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BCDA28-018A-4827-9F13-A60647C88BF8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1562424-A9A5-4A43-B694-7924BA54D0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71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9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6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34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11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05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0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55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2424-A9A5-4A43-B694-7924BA54D06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1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16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4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7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17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7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0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4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86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55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0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BF9D-80B9-4C35-9D31-F59C0FF2A40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7D27-F6FF-408D-A30F-7384BD54D1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F7195B-4E2D-4978-86CD-A6649F06974D}"/>
              </a:ext>
            </a:extLst>
          </p:cNvPr>
          <p:cNvSpPr/>
          <p:nvPr/>
        </p:nvSpPr>
        <p:spPr>
          <a:xfrm>
            <a:off x="2771800" y="4365104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2771800" y="2161502"/>
            <a:ext cx="5688632" cy="72008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________________________</a:t>
            </a:r>
          </a:p>
        </p:txBody>
      </p:sp>
      <p:sp>
        <p:nvSpPr>
          <p:cNvPr id="5" name="מלבן 4"/>
          <p:cNvSpPr/>
          <p:nvPr/>
        </p:nvSpPr>
        <p:spPr>
          <a:xfrm>
            <a:off x="1691680" y="698309"/>
            <a:ext cx="5904656" cy="9361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Prototype-</a:t>
            </a:r>
            <a:r>
              <a:rPr lang="en-US" sz="4400"/>
              <a:t>TeleCollege</a:t>
            </a:r>
            <a:endParaRPr lang="he-IL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61502"/>
            <a:ext cx="3384376" cy="7078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ID:</a:t>
            </a:r>
            <a:endParaRPr lang="he-IL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802086" y="4365104"/>
            <a:ext cx="33843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4000" dirty="0"/>
              <a:t>Enter        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58486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CDFB1-24A0-4EFA-B9AC-6B6F0ADDC39D}"/>
              </a:ext>
            </a:extLst>
          </p:cNvPr>
          <p:cNvSpPr/>
          <p:nvPr/>
        </p:nvSpPr>
        <p:spPr>
          <a:xfrm>
            <a:off x="7880449" y="2061001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1446" y="11247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3808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2376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4738" y="1121766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494" y="2436069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Courses</a:t>
            </a:r>
            <a:endParaRPr lang="he-IL" sz="1400" dirty="0"/>
          </a:p>
        </p:txBody>
      </p:sp>
      <p:sp>
        <p:nvSpPr>
          <p:cNvPr id="32" name="מלבן 31"/>
          <p:cNvSpPr/>
          <p:nvPr/>
        </p:nvSpPr>
        <p:spPr>
          <a:xfrm>
            <a:off x="7882408" y="2477312"/>
            <a:ext cx="362000" cy="325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882408" y="3104964"/>
            <a:ext cx="362000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 flipV="1">
            <a:off x="8063408" y="2800673"/>
            <a:ext cx="0" cy="48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8062428" y="3284984"/>
            <a:ext cx="0" cy="41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טבלה 37"/>
          <p:cNvGraphicFramePr>
            <a:graphicFrameLocks noGrp="1"/>
          </p:cNvGraphicFramePr>
          <p:nvPr>
            <p:extLst/>
          </p:nvPr>
        </p:nvGraphicFramePr>
        <p:xfrm>
          <a:off x="2845491" y="2468184"/>
          <a:ext cx="5034958" cy="3255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3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90458" y="1628800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69" name="TextBox 68">
            <a:hlinkClick r:id="" action="ppaction://hlinkshowjump?jump=nextslide"/>
          </p:cNvPr>
          <p:cNvSpPr txBox="1"/>
          <p:nvPr/>
        </p:nvSpPr>
        <p:spPr>
          <a:xfrm>
            <a:off x="4590459" y="2045329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Case close</a:t>
            </a:r>
            <a:endParaRPr lang="he-IL" sz="1400" dirty="0"/>
          </a:p>
        </p:txBody>
      </p:sp>
      <p:sp>
        <p:nvSpPr>
          <p:cNvPr id="70" name="מלבן 69"/>
          <p:cNvSpPr/>
          <p:nvPr/>
        </p:nvSpPr>
        <p:spPr>
          <a:xfrm>
            <a:off x="3601282" y="2501733"/>
            <a:ext cx="3523376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Notes</a:t>
            </a:r>
            <a:endParaRPr lang="he-I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450489-784A-46E6-8968-F8278E55068C}"/>
              </a:ext>
            </a:extLst>
          </p:cNvPr>
          <p:cNvSpPr/>
          <p:nvPr/>
        </p:nvSpPr>
        <p:spPr>
          <a:xfrm rot="10800000">
            <a:off x="7956376" y="2113264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A210-207E-4E92-B33D-EF6F2F4AE5E0}"/>
              </a:ext>
            </a:extLst>
          </p:cNvPr>
          <p:cNvSpPr txBox="1"/>
          <p:nvPr/>
        </p:nvSpPr>
        <p:spPr>
          <a:xfrm>
            <a:off x="692370" y="2708920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Course A – 1500 NIS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14C1A-D655-41DC-B516-4698E21291F8}"/>
              </a:ext>
            </a:extLst>
          </p:cNvPr>
          <p:cNvSpPr/>
          <p:nvPr/>
        </p:nvSpPr>
        <p:spPr>
          <a:xfrm>
            <a:off x="2339752" y="2800673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7D76-3510-4571-ACB1-9A180C361A54}"/>
              </a:ext>
            </a:extLst>
          </p:cNvPr>
          <p:cNvCxnSpPr>
            <a:cxnSpLocks/>
          </p:cNvCxnSpPr>
          <p:nvPr/>
        </p:nvCxnSpPr>
        <p:spPr>
          <a:xfrm>
            <a:off x="2339751" y="2875059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743AB-1865-4C18-906E-D46BB0444B47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00740" y="2780928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47A90C-87E6-41DD-B42F-F68CC9327491}"/>
              </a:ext>
            </a:extLst>
          </p:cNvPr>
          <p:cNvSpPr txBox="1"/>
          <p:nvPr/>
        </p:nvSpPr>
        <p:spPr>
          <a:xfrm>
            <a:off x="671864" y="3744006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Discounts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1E621-62B7-4332-981A-71F8C42B492E}"/>
              </a:ext>
            </a:extLst>
          </p:cNvPr>
          <p:cNvSpPr txBox="1"/>
          <p:nvPr/>
        </p:nvSpPr>
        <p:spPr>
          <a:xfrm>
            <a:off x="705740" y="4016858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Soldier - 25%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0A49F-7580-4D37-87DE-25F0274C2D18}"/>
              </a:ext>
            </a:extLst>
          </p:cNvPr>
          <p:cNvSpPr/>
          <p:nvPr/>
        </p:nvSpPr>
        <p:spPr>
          <a:xfrm>
            <a:off x="2339752" y="4124006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230EA-D480-4B5F-BECF-848F93CF397A}"/>
              </a:ext>
            </a:extLst>
          </p:cNvPr>
          <p:cNvCxnSpPr>
            <a:cxnSpLocks/>
          </p:cNvCxnSpPr>
          <p:nvPr/>
        </p:nvCxnSpPr>
        <p:spPr>
          <a:xfrm>
            <a:off x="2339751" y="4198392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31D4C-A5AE-4CD6-ACDF-2743F90515A2}"/>
              </a:ext>
            </a:extLst>
          </p:cNvPr>
          <p:cNvCxnSpPr>
            <a:cxnSpLocks/>
            <a:stCxn id="40" idx="2"/>
          </p:cNvCxnSpPr>
          <p:nvPr/>
        </p:nvCxnSpPr>
        <p:spPr>
          <a:xfrm flipV="1">
            <a:off x="2400740" y="4104261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686-A94F-4BF1-9F7A-66D311244E46}"/>
              </a:ext>
            </a:extLst>
          </p:cNvPr>
          <p:cNvSpPr txBox="1"/>
          <p:nvPr/>
        </p:nvSpPr>
        <p:spPr>
          <a:xfrm>
            <a:off x="509491" y="4942674"/>
            <a:ext cx="1860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Total: 2000 NIS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A44606-22F2-4F71-9C0D-06978A65D9BD}"/>
              </a:ext>
            </a:extLst>
          </p:cNvPr>
          <p:cNvSpPr txBox="1"/>
          <p:nvPr/>
        </p:nvSpPr>
        <p:spPr>
          <a:xfrm>
            <a:off x="692370" y="1628800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51C37B-1EE9-4EFF-B1D9-159E26F10031}"/>
              </a:ext>
            </a:extLst>
          </p:cNvPr>
          <p:cNvSpPr txBox="1"/>
          <p:nvPr/>
        </p:nvSpPr>
        <p:spPr>
          <a:xfrm>
            <a:off x="2613808" y="16090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8134F6-5F7E-4971-9A1B-1AA017D4540B}"/>
              </a:ext>
            </a:extLst>
          </p:cNvPr>
          <p:cNvSpPr txBox="1"/>
          <p:nvPr/>
        </p:nvSpPr>
        <p:spPr>
          <a:xfrm>
            <a:off x="2843532" y="2049264"/>
            <a:ext cx="1561674" cy="30777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25%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14E2CF-AEF7-4EF3-AAAD-54F9C753C553}"/>
              </a:ext>
            </a:extLst>
          </p:cNvPr>
          <p:cNvSpPr txBox="1"/>
          <p:nvPr/>
        </p:nvSpPr>
        <p:spPr>
          <a:xfrm>
            <a:off x="539553" y="1988840"/>
            <a:ext cx="2303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Opportunity:</a:t>
            </a:r>
            <a:endParaRPr lang="he-IL" dirty="0"/>
          </a:p>
        </p:txBody>
      </p:sp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EF036D47-410B-45BD-9CA8-37E92C4A5F1F}"/>
              </a:ext>
            </a:extLst>
          </p:cNvPr>
          <p:cNvSpPr txBox="1"/>
          <p:nvPr/>
        </p:nvSpPr>
        <p:spPr>
          <a:xfrm>
            <a:off x="3131840" y="6134202"/>
            <a:ext cx="280831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History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423529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CDFB1-24A0-4EFA-B9AC-6B6F0ADDC39D}"/>
              </a:ext>
            </a:extLst>
          </p:cNvPr>
          <p:cNvSpPr/>
          <p:nvPr/>
        </p:nvSpPr>
        <p:spPr>
          <a:xfrm>
            <a:off x="7880449" y="2061001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1446" y="11247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3808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2376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4738" y="1121766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494" y="2436069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Courses</a:t>
            </a:r>
            <a:endParaRPr lang="he-IL" sz="1400" dirty="0"/>
          </a:p>
        </p:txBody>
      </p:sp>
      <p:sp>
        <p:nvSpPr>
          <p:cNvPr id="32" name="מלבן 31"/>
          <p:cNvSpPr/>
          <p:nvPr/>
        </p:nvSpPr>
        <p:spPr>
          <a:xfrm>
            <a:off x="7882408" y="2477312"/>
            <a:ext cx="362000" cy="325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882408" y="3104964"/>
            <a:ext cx="362000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 flipV="1">
            <a:off x="8063408" y="2800673"/>
            <a:ext cx="0" cy="48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8062428" y="3284984"/>
            <a:ext cx="0" cy="41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טבלה 37"/>
          <p:cNvGraphicFramePr>
            <a:graphicFrameLocks noGrp="1"/>
          </p:cNvGraphicFramePr>
          <p:nvPr>
            <p:extLst/>
          </p:nvPr>
        </p:nvGraphicFramePr>
        <p:xfrm>
          <a:off x="2845491" y="2468184"/>
          <a:ext cx="5034958" cy="3255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3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90458" y="1628800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69" name="TextBox 68">
            <a:hlinkClick r:id="" action="ppaction://hlinkshowjump?jump=nextslide"/>
          </p:cNvPr>
          <p:cNvSpPr txBox="1"/>
          <p:nvPr/>
        </p:nvSpPr>
        <p:spPr>
          <a:xfrm>
            <a:off x="4590459" y="2045329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Case won</a:t>
            </a:r>
            <a:endParaRPr lang="he-IL" sz="1400" dirty="0"/>
          </a:p>
        </p:txBody>
      </p:sp>
      <p:sp>
        <p:nvSpPr>
          <p:cNvPr id="70" name="מלבן 69"/>
          <p:cNvSpPr/>
          <p:nvPr/>
        </p:nvSpPr>
        <p:spPr>
          <a:xfrm>
            <a:off x="3601282" y="2501733"/>
            <a:ext cx="3523376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Notes</a:t>
            </a:r>
            <a:endParaRPr lang="he-I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450489-784A-46E6-8968-F8278E55068C}"/>
              </a:ext>
            </a:extLst>
          </p:cNvPr>
          <p:cNvSpPr/>
          <p:nvPr/>
        </p:nvSpPr>
        <p:spPr>
          <a:xfrm rot="10800000">
            <a:off x="7956376" y="2113264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A210-207E-4E92-B33D-EF6F2F4AE5E0}"/>
              </a:ext>
            </a:extLst>
          </p:cNvPr>
          <p:cNvSpPr txBox="1"/>
          <p:nvPr/>
        </p:nvSpPr>
        <p:spPr>
          <a:xfrm>
            <a:off x="692370" y="2708920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Course A – 1500 NIS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14C1A-D655-41DC-B516-4698E21291F8}"/>
              </a:ext>
            </a:extLst>
          </p:cNvPr>
          <p:cNvSpPr/>
          <p:nvPr/>
        </p:nvSpPr>
        <p:spPr>
          <a:xfrm>
            <a:off x="2339752" y="2800673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7D76-3510-4571-ACB1-9A180C361A54}"/>
              </a:ext>
            </a:extLst>
          </p:cNvPr>
          <p:cNvCxnSpPr>
            <a:cxnSpLocks/>
          </p:cNvCxnSpPr>
          <p:nvPr/>
        </p:nvCxnSpPr>
        <p:spPr>
          <a:xfrm>
            <a:off x="2339751" y="2875059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743AB-1865-4C18-906E-D46BB0444B47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00740" y="2780928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47A90C-87E6-41DD-B42F-F68CC9327491}"/>
              </a:ext>
            </a:extLst>
          </p:cNvPr>
          <p:cNvSpPr txBox="1"/>
          <p:nvPr/>
        </p:nvSpPr>
        <p:spPr>
          <a:xfrm>
            <a:off x="671864" y="3744006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Discounts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1E621-62B7-4332-981A-71F8C42B492E}"/>
              </a:ext>
            </a:extLst>
          </p:cNvPr>
          <p:cNvSpPr txBox="1"/>
          <p:nvPr/>
        </p:nvSpPr>
        <p:spPr>
          <a:xfrm>
            <a:off x="705740" y="4016858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Soldier - 25%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0A49F-7580-4D37-87DE-25F0274C2D18}"/>
              </a:ext>
            </a:extLst>
          </p:cNvPr>
          <p:cNvSpPr/>
          <p:nvPr/>
        </p:nvSpPr>
        <p:spPr>
          <a:xfrm>
            <a:off x="2339752" y="4124006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230EA-D480-4B5F-BECF-848F93CF397A}"/>
              </a:ext>
            </a:extLst>
          </p:cNvPr>
          <p:cNvCxnSpPr>
            <a:cxnSpLocks/>
          </p:cNvCxnSpPr>
          <p:nvPr/>
        </p:nvCxnSpPr>
        <p:spPr>
          <a:xfrm>
            <a:off x="2339751" y="4198392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31D4C-A5AE-4CD6-ACDF-2743F90515A2}"/>
              </a:ext>
            </a:extLst>
          </p:cNvPr>
          <p:cNvCxnSpPr>
            <a:cxnSpLocks/>
            <a:stCxn id="40" idx="2"/>
          </p:cNvCxnSpPr>
          <p:nvPr/>
        </p:nvCxnSpPr>
        <p:spPr>
          <a:xfrm flipV="1">
            <a:off x="2400740" y="4104261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686-A94F-4BF1-9F7A-66D311244E46}"/>
              </a:ext>
            </a:extLst>
          </p:cNvPr>
          <p:cNvSpPr txBox="1"/>
          <p:nvPr/>
        </p:nvSpPr>
        <p:spPr>
          <a:xfrm>
            <a:off x="509491" y="4942674"/>
            <a:ext cx="1860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Total: 2000 NIS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EDE9F-D457-4B68-BC8E-93996006B2E8}"/>
              </a:ext>
            </a:extLst>
          </p:cNvPr>
          <p:cNvSpPr txBox="1"/>
          <p:nvPr/>
        </p:nvSpPr>
        <p:spPr>
          <a:xfrm>
            <a:off x="692370" y="1628800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3D37E4-ED58-4F77-85C2-731F52D48E99}"/>
              </a:ext>
            </a:extLst>
          </p:cNvPr>
          <p:cNvSpPr txBox="1"/>
          <p:nvPr/>
        </p:nvSpPr>
        <p:spPr>
          <a:xfrm>
            <a:off x="2613808" y="16090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6DBC1-08E9-4620-9983-D2F429E7DF20}"/>
              </a:ext>
            </a:extLst>
          </p:cNvPr>
          <p:cNvSpPr txBox="1"/>
          <p:nvPr/>
        </p:nvSpPr>
        <p:spPr>
          <a:xfrm>
            <a:off x="2843532" y="2049264"/>
            <a:ext cx="1561674" cy="30777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25%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BE18D-16D4-44DB-A00C-51F408D92F7D}"/>
              </a:ext>
            </a:extLst>
          </p:cNvPr>
          <p:cNvSpPr txBox="1"/>
          <p:nvPr/>
        </p:nvSpPr>
        <p:spPr>
          <a:xfrm>
            <a:off x="539553" y="1988840"/>
            <a:ext cx="2303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Opportunity:</a:t>
            </a:r>
            <a:endParaRPr lang="he-IL" dirty="0"/>
          </a:p>
        </p:txBody>
      </p:sp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96115DA7-9CC2-4B2A-A0F6-B58F8BA81C5D}"/>
              </a:ext>
            </a:extLst>
          </p:cNvPr>
          <p:cNvSpPr txBox="1"/>
          <p:nvPr/>
        </p:nvSpPr>
        <p:spPr>
          <a:xfrm>
            <a:off x="3131840" y="6134202"/>
            <a:ext cx="280831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History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8810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3600" dirty="0"/>
              <a:t>   Client History                              </a:t>
            </a:r>
            <a:endParaRPr lang="he-IL" sz="3600" dirty="0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0" y="6143841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B5F39-C578-47A8-BCD9-766D31886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07070"/>
              </p:ext>
            </p:extLst>
          </p:nvPr>
        </p:nvGraphicFramePr>
        <p:xfrm>
          <a:off x="0" y="1124744"/>
          <a:ext cx="9144000" cy="5019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59896994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6541572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160309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44740210"/>
                    </a:ext>
                  </a:extLst>
                </a:gridCol>
              </a:tblGrid>
              <a:tr h="763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 Name</a:t>
                      </a:r>
                      <a:endParaRPr lang="he-IL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85204"/>
                  </a:ext>
                </a:extLst>
              </a:tr>
              <a:tr h="64538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----------------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Said maybe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13.5.2001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81022"/>
                  </a:ext>
                </a:extLst>
              </a:tr>
              <a:tr h="779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Course A-1500 NIS</a:t>
                      </a:r>
                    </a:p>
                    <a:p>
                      <a:pPr algn="l"/>
                      <a:r>
                        <a:rPr lang="en-US" dirty="0"/>
                        <a:t>Course B- 2000 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Ricko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13.8.2007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64444"/>
                  </a:ext>
                </a:extLst>
              </a:tr>
              <a:tr h="5661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22137"/>
                  </a:ext>
                </a:extLst>
              </a:tr>
              <a:tr h="566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40041"/>
                  </a:ext>
                </a:extLst>
              </a:tr>
              <a:tr h="566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1031"/>
                  </a:ext>
                </a:extLst>
              </a:tr>
              <a:tr h="566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3178"/>
                  </a:ext>
                </a:extLst>
              </a:tr>
              <a:tr h="566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6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91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hlinkClick r:id="rId3" action="ppaction://hlinksldjump"/>
          </p:cNvPr>
          <p:cNvSpPr/>
          <p:nvPr/>
        </p:nvSpPr>
        <p:spPr>
          <a:xfrm>
            <a:off x="2339752" y="908720"/>
            <a:ext cx="47525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dirty="0"/>
              <a:t>Client Leads</a:t>
            </a:r>
            <a:endParaRPr lang="he-IL" sz="5400" dirty="0"/>
          </a:p>
        </p:txBody>
      </p:sp>
      <p:sp>
        <p:nvSpPr>
          <p:cNvPr id="5" name="מלבן 4">
            <a:hlinkClick r:id="rId4" action="ppaction://hlinksldjump"/>
          </p:cNvPr>
          <p:cNvSpPr/>
          <p:nvPr/>
        </p:nvSpPr>
        <p:spPr>
          <a:xfrm>
            <a:off x="2339752" y="3501008"/>
            <a:ext cx="47525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dirty="0"/>
              <a:t>Opportunities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322909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31598"/>
              </p:ext>
            </p:extLst>
          </p:nvPr>
        </p:nvGraphicFramePr>
        <p:xfrm>
          <a:off x="-36513" y="0"/>
          <a:ext cx="8816545" cy="60932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77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4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4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4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0714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 later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Name\</a:t>
                      </a:r>
                    </a:p>
                    <a:p>
                      <a:pPr rtl="1"/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1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Date\</a:t>
                      </a:r>
                    </a:p>
                    <a:p>
                      <a:pPr algn="ctr" rtl="0"/>
                      <a:r>
                        <a:rPr lang="en-US" dirty="0"/>
                        <a:t>Hour</a:t>
                      </a:r>
                    </a:p>
                    <a:p>
                      <a:pPr algn="ctr" rtl="0"/>
                      <a:r>
                        <a:rPr lang="en-US" dirty="0"/>
                        <a:t>Y/N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yosi@x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050---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71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71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71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071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מלבן 8">
            <a:hlinkClick r:id="" action="ppaction://hlinkshowjump?jump=previousslide"/>
          </p:cNvPr>
          <p:cNvSpPr/>
          <p:nvPr/>
        </p:nvSpPr>
        <p:spPr>
          <a:xfrm>
            <a:off x="539552" y="6237312"/>
            <a:ext cx="230425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10" name="מלבן 31">
            <a:extLst>
              <a:ext uri="{FF2B5EF4-FFF2-40B4-BE49-F238E27FC236}">
                <a16:creationId xmlns:a16="http://schemas.microsoft.com/office/drawing/2014/main" id="{98259012-8679-43B6-8AF8-A91CA616C009}"/>
              </a:ext>
            </a:extLst>
          </p:cNvPr>
          <p:cNvSpPr/>
          <p:nvPr/>
        </p:nvSpPr>
        <p:spPr>
          <a:xfrm>
            <a:off x="8782000" y="-1"/>
            <a:ext cx="362000" cy="609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32">
            <a:extLst>
              <a:ext uri="{FF2B5EF4-FFF2-40B4-BE49-F238E27FC236}">
                <a16:creationId xmlns:a16="http://schemas.microsoft.com/office/drawing/2014/main" id="{4DD9A881-F969-46E9-98CB-7E28DA12C64F}"/>
              </a:ext>
            </a:extLst>
          </p:cNvPr>
          <p:cNvSpPr/>
          <p:nvPr/>
        </p:nvSpPr>
        <p:spPr>
          <a:xfrm>
            <a:off x="8782000" y="627652"/>
            <a:ext cx="362000" cy="63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34">
            <a:extLst>
              <a:ext uri="{FF2B5EF4-FFF2-40B4-BE49-F238E27FC236}">
                <a16:creationId xmlns:a16="http://schemas.microsoft.com/office/drawing/2014/main" id="{2F283E13-50A2-4EA3-9564-6DF3AB204DF3}"/>
              </a:ext>
            </a:extLst>
          </p:cNvPr>
          <p:cNvCxnSpPr>
            <a:cxnSpLocks/>
          </p:cNvCxnSpPr>
          <p:nvPr/>
        </p:nvCxnSpPr>
        <p:spPr>
          <a:xfrm>
            <a:off x="8963000" y="807673"/>
            <a:ext cx="0" cy="368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35">
            <a:extLst>
              <a:ext uri="{FF2B5EF4-FFF2-40B4-BE49-F238E27FC236}">
                <a16:creationId xmlns:a16="http://schemas.microsoft.com/office/drawing/2014/main" id="{084E21F2-4B1D-41C6-BD88-7ECECF4099EF}"/>
              </a:ext>
            </a:extLst>
          </p:cNvPr>
          <p:cNvCxnSpPr>
            <a:cxnSpLocks/>
          </p:cNvCxnSpPr>
          <p:nvPr/>
        </p:nvCxnSpPr>
        <p:spPr>
          <a:xfrm>
            <a:off x="8962020" y="807672"/>
            <a:ext cx="0" cy="723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8">
            <a:hlinkClick r:id="rId3" action="ppaction://hlinksldjump"/>
            <a:extLst>
              <a:ext uri="{FF2B5EF4-FFF2-40B4-BE49-F238E27FC236}">
                <a16:creationId xmlns:a16="http://schemas.microsoft.com/office/drawing/2014/main" id="{FB514827-75ED-4112-A1CC-FA01F6FCD1A5}"/>
              </a:ext>
            </a:extLst>
          </p:cNvPr>
          <p:cNvSpPr/>
          <p:nvPr/>
        </p:nvSpPr>
        <p:spPr>
          <a:xfrm>
            <a:off x="6444208" y="6237312"/>
            <a:ext cx="230425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</a:t>
            </a:r>
            <a:endParaRPr lang="he-IL" dirty="0"/>
          </a:p>
        </p:txBody>
      </p: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EE8D2B2E-7D6C-4D74-B320-9C64CD134C26}"/>
              </a:ext>
            </a:extLst>
          </p:cNvPr>
          <p:cNvSpPr/>
          <p:nvPr/>
        </p:nvSpPr>
        <p:spPr>
          <a:xfrm>
            <a:off x="180999" y="940955"/>
            <a:ext cx="8419021" cy="831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95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9495" y="160229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161930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4014" y="1605179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23954" y="160229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957" y="29249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15816" y="291046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9675" y="2910464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24474B58-ADDE-47CD-99F5-4873D9FA0979}"/>
              </a:ext>
            </a:extLst>
          </p:cNvPr>
          <p:cNvSpPr txBox="1"/>
          <p:nvPr/>
        </p:nvSpPr>
        <p:spPr>
          <a:xfrm>
            <a:off x="3240451" y="61240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Progress   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66921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32872"/>
              </p:ext>
            </p:extLst>
          </p:nvPr>
        </p:nvGraphicFramePr>
        <p:xfrm>
          <a:off x="-36512" y="0"/>
          <a:ext cx="8839022" cy="60526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6556">
                  <a:extLst>
                    <a:ext uri="{9D8B030D-6E8A-4147-A177-3AD203B41FA5}">
                      <a16:colId xmlns:a16="http://schemas.microsoft.com/office/drawing/2014/main" val="2627174245"/>
                    </a:ext>
                  </a:extLst>
                </a:gridCol>
                <a:gridCol w="76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1627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Likelihood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Latest Call</a:t>
                      </a:r>
                    </a:p>
                    <a:p>
                      <a:pPr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 later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Name\</a:t>
                      </a:r>
                    </a:p>
                    <a:p>
                      <a:pPr rtl="1"/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8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25%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Case open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Date\</a:t>
                      </a:r>
                    </a:p>
                    <a:p>
                      <a:pPr rtl="1"/>
                      <a:r>
                        <a:rPr lang="en-US" dirty="0"/>
                        <a:t>Hour</a:t>
                      </a:r>
                    </a:p>
                    <a:p>
                      <a:pPr rtl="1"/>
                      <a:r>
                        <a:rPr lang="en-US" dirty="0"/>
                        <a:t>Y/N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yosi@x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050---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מלבן 8">
            <a:hlinkClick r:id="rId2" action="ppaction://hlinksldjump"/>
          </p:cNvPr>
          <p:cNvSpPr/>
          <p:nvPr/>
        </p:nvSpPr>
        <p:spPr>
          <a:xfrm>
            <a:off x="5220072" y="6309320"/>
            <a:ext cx="316835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14" name="מלבן 31">
            <a:extLst>
              <a:ext uri="{FF2B5EF4-FFF2-40B4-BE49-F238E27FC236}">
                <a16:creationId xmlns:a16="http://schemas.microsoft.com/office/drawing/2014/main" id="{0B57B70E-D873-40CD-BA31-95F416E949EF}"/>
              </a:ext>
            </a:extLst>
          </p:cNvPr>
          <p:cNvSpPr/>
          <p:nvPr/>
        </p:nvSpPr>
        <p:spPr>
          <a:xfrm>
            <a:off x="8782000" y="44624"/>
            <a:ext cx="362000" cy="609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32">
            <a:extLst>
              <a:ext uri="{FF2B5EF4-FFF2-40B4-BE49-F238E27FC236}">
                <a16:creationId xmlns:a16="http://schemas.microsoft.com/office/drawing/2014/main" id="{FC4C6552-5B0C-433B-A086-BD8F3ACB5F5D}"/>
              </a:ext>
            </a:extLst>
          </p:cNvPr>
          <p:cNvSpPr/>
          <p:nvPr/>
        </p:nvSpPr>
        <p:spPr>
          <a:xfrm>
            <a:off x="8782000" y="600269"/>
            <a:ext cx="362000" cy="63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" name="מחבר חץ ישר 35">
            <a:extLst>
              <a:ext uri="{FF2B5EF4-FFF2-40B4-BE49-F238E27FC236}">
                <a16:creationId xmlns:a16="http://schemas.microsoft.com/office/drawing/2014/main" id="{EF7C4076-3C78-47BF-8914-87DE53B97C03}"/>
              </a:ext>
            </a:extLst>
          </p:cNvPr>
          <p:cNvCxnSpPr>
            <a:cxnSpLocks/>
          </p:cNvCxnSpPr>
          <p:nvPr/>
        </p:nvCxnSpPr>
        <p:spPr>
          <a:xfrm>
            <a:off x="8962020" y="780289"/>
            <a:ext cx="0" cy="723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9D9BED18-ECBA-46F8-AEC2-0624FC323D3C}"/>
              </a:ext>
            </a:extLst>
          </p:cNvPr>
          <p:cNvSpPr/>
          <p:nvPr/>
        </p:nvSpPr>
        <p:spPr>
          <a:xfrm>
            <a:off x="76435" y="1170803"/>
            <a:ext cx="8600021" cy="831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FD6360-0CD5-44FE-91A2-5EE1B2281549}"/>
              </a:ext>
            </a:extLst>
          </p:cNvPr>
          <p:cNvSpPr/>
          <p:nvPr/>
        </p:nvSpPr>
        <p:spPr>
          <a:xfrm>
            <a:off x="1187624" y="6309320"/>
            <a:ext cx="316835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05535-46CB-4BCD-A3E6-5D0DAC2C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381328"/>
            <a:ext cx="288032" cy="288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3A50-A65E-4B04-9628-51F6A219D0F7}"/>
              </a:ext>
            </a:extLst>
          </p:cNvPr>
          <p:cNvSpPr txBox="1"/>
          <p:nvPr/>
        </p:nvSpPr>
        <p:spPr>
          <a:xfrm>
            <a:off x="5868144" y="1032787"/>
            <a:ext cx="864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2000 NIS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9566C-E6A9-4F4D-944A-C17EF3866CB6}"/>
              </a:ext>
            </a:extLst>
          </p:cNvPr>
          <p:cNvSpPr txBox="1"/>
          <p:nvPr/>
        </p:nvSpPr>
        <p:spPr>
          <a:xfrm>
            <a:off x="6876256" y="1052736"/>
            <a:ext cx="576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22/10/18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5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לבן 31">
            <a:extLst>
              <a:ext uri="{FF2B5EF4-FFF2-40B4-BE49-F238E27FC236}">
                <a16:creationId xmlns:a16="http://schemas.microsoft.com/office/drawing/2014/main" id="{EF8B76C4-84AB-4EA4-971C-D9A062F6A18C}"/>
              </a:ext>
            </a:extLst>
          </p:cNvPr>
          <p:cNvSpPr/>
          <p:nvPr/>
        </p:nvSpPr>
        <p:spPr>
          <a:xfrm>
            <a:off x="8782000" y="44624"/>
            <a:ext cx="362000" cy="609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9D9BED18-ECBA-46F8-AEC2-0624FC323D3C}"/>
              </a:ext>
            </a:extLst>
          </p:cNvPr>
          <p:cNvSpPr/>
          <p:nvPr/>
        </p:nvSpPr>
        <p:spPr>
          <a:xfrm>
            <a:off x="0" y="1170803"/>
            <a:ext cx="8600021" cy="831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75BE2772-5AC7-4AB2-A2F1-8429039A7B4F}"/>
              </a:ext>
            </a:extLst>
          </p:cNvPr>
          <p:cNvSpPr/>
          <p:nvPr/>
        </p:nvSpPr>
        <p:spPr>
          <a:xfrm>
            <a:off x="180999" y="940955"/>
            <a:ext cx="8419021" cy="831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7" name="טבלה 6">
            <a:extLst>
              <a:ext uri="{FF2B5EF4-FFF2-40B4-BE49-F238E27FC236}">
                <a16:creationId xmlns:a16="http://schemas.microsoft.com/office/drawing/2014/main" id="{2D0D94F5-4244-48DC-95BB-EE47DD337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5180"/>
              </p:ext>
            </p:extLst>
          </p:nvPr>
        </p:nvGraphicFramePr>
        <p:xfrm>
          <a:off x="-36512" y="0"/>
          <a:ext cx="8839022" cy="60526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6556">
                  <a:extLst>
                    <a:ext uri="{9D8B030D-6E8A-4147-A177-3AD203B41FA5}">
                      <a16:colId xmlns:a16="http://schemas.microsoft.com/office/drawing/2014/main" val="2627174245"/>
                    </a:ext>
                  </a:extLst>
                </a:gridCol>
                <a:gridCol w="76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1627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Likelihood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Latest Call</a:t>
                      </a:r>
                    </a:p>
                    <a:p>
                      <a:pPr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 later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Name\</a:t>
                      </a:r>
                    </a:p>
                    <a:p>
                      <a:pPr rtl="1"/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8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25%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Case open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Date\</a:t>
                      </a:r>
                    </a:p>
                    <a:p>
                      <a:pPr rtl="1"/>
                      <a:r>
                        <a:rPr lang="en-US" dirty="0"/>
                        <a:t>Hour</a:t>
                      </a:r>
                    </a:p>
                    <a:p>
                      <a:pPr rtl="1"/>
                      <a:r>
                        <a:rPr lang="en-US" dirty="0"/>
                        <a:t>Y/N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yosi@x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050---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yosi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30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מלבן 32">
            <a:extLst>
              <a:ext uri="{FF2B5EF4-FFF2-40B4-BE49-F238E27FC236}">
                <a16:creationId xmlns:a16="http://schemas.microsoft.com/office/drawing/2014/main" id="{94D5987A-7F33-4236-BA47-CC7FC66920E2}"/>
              </a:ext>
            </a:extLst>
          </p:cNvPr>
          <p:cNvSpPr/>
          <p:nvPr/>
        </p:nvSpPr>
        <p:spPr>
          <a:xfrm>
            <a:off x="8782000" y="600269"/>
            <a:ext cx="362000" cy="63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9" name="מחבר חץ ישר 35">
            <a:extLst>
              <a:ext uri="{FF2B5EF4-FFF2-40B4-BE49-F238E27FC236}">
                <a16:creationId xmlns:a16="http://schemas.microsoft.com/office/drawing/2014/main" id="{E182C8CD-AAF4-418C-93FD-4F1FA873721E}"/>
              </a:ext>
            </a:extLst>
          </p:cNvPr>
          <p:cNvCxnSpPr>
            <a:cxnSpLocks/>
          </p:cNvCxnSpPr>
          <p:nvPr/>
        </p:nvCxnSpPr>
        <p:spPr>
          <a:xfrm>
            <a:off x="8962020" y="780289"/>
            <a:ext cx="0" cy="723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A5F7A7-46CD-428C-B732-C962279D9DAC}"/>
              </a:ext>
            </a:extLst>
          </p:cNvPr>
          <p:cNvSpPr txBox="1"/>
          <p:nvPr/>
        </p:nvSpPr>
        <p:spPr>
          <a:xfrm>
            <a:off x="5868144" y="1032787"/>
            <a:ext cx="864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2000 NIS</a:t>
            </a:r>
            <a:endParaRPr lang="he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9B49B-0576-4992-903F-AA7B7C95594C}"/>
              </a:ext>
            </a:extLst>
          </p:cNvPr>
          <p:cNvSpPr txBox="1"/>
          <p:nvPr/>
        </p:nvSpPr>
        <p:spPr>
          <a:xfrm>
            <a:off x="6876256" y="1052736"/>
            <a:ext cx="576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22/10/18</a:t>
            </a:r>
            <a:endParaRPr lang="he-IL" dirty="0"/>
          </a:p>
        </p:txBody>
      </p:sp>
      <p:sp>
        <p:nvSpPr>
          <p:cNvPr id="9" name="מלבן 8">
            <a:hlinkClick r:id="rId4" action="ppaction://hlinksldjump"/>
          </p:cNvPr>
          <p:cNvSpPr/>
          <p:nvPr/>
        </p:nvSpPr>
        <p:spPr>
          <a:xfrm>
            <a:off x="5220072" y="6309320"/>
            <a:ext cx="316835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12" name="מלבן 8">
            <a:hlinkClick r:id="rId4" action="ppaction://hlinksldjump"/>
            <a:extLst>
              <a:ext uri="{FF2B5EF4-FFF2-40B4-BE49-F238E27FC236}">
                <a16:creationId xmlns:a16="http://schemas.microsoft.com/office/drawing/2014/main" id="{BEFD6360-0CD5-44FE-91A2-5EE1B2281549}"/>
              </a:ext>
            </a:extLst>
          </p:cNvPr>
          <p:cNvSpPr/>
          <p:nvPr/>
        </p:nvSpPr>
        <p:spPr>
          <a:xfrm>
            <a:off x="1187624" y="6309320"/>
            <a:ext cx="316835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05535-46CB-4BCD-A3E6-5D0DAC2C9F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381328"/>
            <a:ext cx="288032" cy="2880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925F26-FCD3-41BA-BC19-57DE40871CAE}"/>
              </a:ext>
            </a:extLst>
          </p:cNvPr>
          <p:cNvSpPr/>
          <p:nvPr/>
        </p:nvSpPr>
        <p:spPr>
          <a:xfrm>
            <a:off x="-36512" y="0"/>
            <a:ext cx="9180513" cy="6861448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83279B-23CB-450B-8A92-6B867BF8EACA}"/>
              </a:ext>
            </a:extLst>
          </p:cNvPr>
          <p:cNvSpPr/>
          <p:nvPr/>
        </p:nvSpPr>
        <p:spPr>
          <a:xfrm>
            <a:off x="2699792" y="1891578"/>
            <a:ext cx="4176464" cy="211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B1452B-356A-4401-B974-A6FFB73D7177}"/>
              </a:ext>
            </a:extLst>
          </p:cNvPr>
          <p:cNvSpPr/>
          <p:nvPr/>
        </p:nvSpPr>
        <p:spPr>
          <a:xfrm>
            <a:off x="6205806" y="2085792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03E45-3C18-4564-9EF4-4E1B28D07C49}"/>
              </a:ext>
            </a:extLst>
          </p:cNvPr>
          <p:cNvSpPr txBox="1"/>
          <p:nvPr/>
        </p:nvSpPr>
        <p:spPr>
          <a:xfrm>
            <a:off x="2915816" y="2070120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</a:t>
            </a:r>
            <a:endParaRPr lang="he-IL" sz="14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DD359A-56B9-49F2-AF60-557AC6492C08}"/>
              </a:ext>
            </a:extLst>
          </p:cNvPr>
          <p:cNvSpPr/>
          <p:nvPr/>
        </p:nvSpPr>
        <p:spPr>
          <a:xfrm rot="10800000">
            <a:off x="6281733" y="2138055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747F3-A7DC-4206-A691-58489ED1FF20}"/>
              </a:ext>
            </a:extLst>
          </p:cNvPr>
          <p:cNvSpPr/>
          <p:nvPr/>
        </p:nvSpPr>
        <p:spPr>
          <a:xfrm>
            <a:off x="2915816" y="2373672"/>
            <a:ext cx="3695676" cy="8974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48D543-2EE8-4532-BCA0-73DDB8BC85D1}"/>
              </a:ext>
            </a:extLst>
          </p:cNvPr>
          <p:cNvCxnSpPr>
            <a:cxnSpLocks/>
          </p:cNvCxnSpPr>
          <p:nvPr/>
        </p:nvCxnSpPr>
        <p:spPr>
          <a:xfrm>
            <a:off x="2938195" y="2645810"/>
            <a:ext cx="367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D6601C-E604-42E1-9F22-69DC6E91B458}"/>
              </a:ext>
            </a:extLst>
          </p:cNvPr>
          <p:cNvSpPr txBox="1"/>
          <p:nvPr/>
        </p:nvSpPr>
        <p:spPr>
          <a:xfrm>
            <a:off x="3690652" y="2060848"/>
            <a:ext cx="217749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/>
              <a:t>Likelihood of Success</a:t>
            </a:r>
          </a:p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178E4A-91CA-4720-9D6E-8391BE710297}"/>
              </a:ext>
            </a:extLst>
          </p:cNvPr>
          <p:cNvCxnSpPr/>
          <p:nvPr/>
        </p:nvCxnSpPr>
        <p:spPr>
          <a:xfrm>
            <a:off x="2913848" y="2924944"/>
            <a:ext cx="3714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AE7807-2136-4E91-8311-39B6BF5C80C0}"/>
              </a:ext>
            </a:extLst>
          </p:cNvPr>
          <p:cNvCxnSpPr/>
          <p:nvPr/>
        </p:nvCxnSpPr>
        <p:spPr>
          <a:xfrm>
            <a:off x="2915816" y="3212976"/>
            <a:ext cx="3714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22A979C-41AA-4491-8BAC-EC3FE75231D1}"/>
              </a:ext>
            </a:extLst>
          </p:cNvPr>
          <p:cNvSpPr/>
          <p:nvPr/>
        </p:nvSpPr>
        <p:spPr>
          <a:xfrm>
            <a:off x="3707904" y="3524474"/>
            <a:ext cx="2304256" cy="336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414018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CDFB1-24A0-4EFA-B9AC-6B6F0ADDC39D}"/>
              </a:ext>
            </a:extLst>
          </p:cNvPr>
          <p:cNvSpPr/>
          <p:nvPr/>
        </p:nvSpPr>
        <p:spPr>
          <a:xfrm>
            <a:off x="7880449" y="2061001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1446" y="11247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3808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2376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4738" y="1121766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494" y="2436069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Courses</a:t>
            </a:r>
            <a:endParaRPr lang="he-IL" sz="1400" dirty="0"/>
          </a:p>
        </p:txBody>
      </p:sp>
      <p:sp>
        <p:nvSpPr>
          <p:cNvPr id="32" name="מלבן 31"/>
          <p:cNvSpPr/>
          <p:nvPr/>
        </p:nvSpPr>
        <p:spPr>
          <a:xfrm>
            <a:off x="7882408" y="2477312"/>
            <a:ext cx="362000" cy="325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882408" y="3104964"/>
            <a:ext cx="362000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 flipV="1">
            <a:off x="8063408" y="2800673"/>
            <a:ext cx="0" cy="48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8062428" y="3284984"/>
            <a:ext cx="0" cy="41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טבלה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91663"/>
              </p:ext>
            </p:extLst>
          </p:nvPr>
        </p:nvGraphicFramePr>
        <p:xfrm>
          <a:off x="2845491" y="2468184"/>
          <a:ext cx="5034958" cy="3255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3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" action="ppaction://hlinkshowjump?jump=lastslideviewed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90458" y="1628800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69" name="TextBox 68">
            <a:hlinkClick r:id="" action="ppaction://hlinkshowjump?jump=nextslide"/>
          </p:cNvPr>
          <p:cNvSpPr txBox="1"/>
          <p:nvPr/>
        </p:nvSpPr>
        <p:spPr>
          <a:xfrm>
            <a:off x="4590459" y="2045329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Status</a:t>
            </a:r>
            <a:endParaRPr lang="he-IL" sz="1400" dirty="0"/>
          </a:p>
        </p:txBody>
      </p:sp>
      <p:sp>
        <p:nvSpPr>
          <p:cNvPr id="70" name="מלבן 69"/>
          <p:cNvSpPr/>
          <p:nvPr/>
        </p:nvSpPr>
        <p:spPr>
          <a:xfrm>
            <a:off x="3601282" y="2501733"/>
            <a:ext cx="3523376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Notes</a:t>
            </a:r>
            <a:endParaRPr lang="he-I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450489-784A-46E6-8968-F8278E55068C}"/>
              </a:ext>
            </a:extLst>
          </p:cNvPr>
          <p:cNvSpPr/>
          <p:nvPr/>
        </p:nvSpPr>
        <p:spPr>
          <a:xfrm rot="10800000">
            <a:off x="7956376" y="2113264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A210-207E-4E92-B33D-EF6F2F4AE5E0}"/>
              </a:ext>
            </a:extLst>
          </p:cNvPr>
          <p:cNvSpPr txBox="1"/>
          <p:nvPr/>
        </p:nvSpPr>
        <p:spPr>
          <a:xfrm>
            <a:off x="692370" y="2708920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Course A – 1500 NIS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14C1A-D655-41DC-B516-4698E21291F8}"/>
              </a:ext>
            </a:extLst>
          </p:cNvPr>
          <p:cNvSpPr/>
          <p:nvPr/>
        </p:nvSpPr>
        <p:spPr>
          <a:xfrm>
            <a:off x="2339752" y="2800673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7D76-3510-4571-ACB1-9A180C361A54}"/>
              </a:ext>
            </a:extLst>
          </p:cNvPr>
          <p:cNvCxnSpPr>
            <a:cxnSpLocks/>
          </p:cNvCxnSpPr>
          <p:nvPr/>
        </p:nvCxnSpPr>
        <p:spPr>
          <a:xfrm>
            <a:off x="2339751" y="2875059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743AB-1865-4C18-906E-D46BB0444B47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00740" y="2780928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47A90C-87E6-41DD-B42F-F68CC9327491}"/>
              </a:ext>
            </a:extLst>
          </p:cNvPr>
          <p:cNvSpPr txBox="1"/>
          <p:nvPr/>
        </p:nvSpPr>
        <p:spPr>
          <a:xfrm>
            <a:off x="671864" y="3744006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Discounts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1E621-62B7-4332-981A-71F8C42B492E}"/>
              </a:ext>
            </a:extLst>
          </p:cNvPr>
          <p:cNvSpPr txBox="1"/>
          <p:nvPr/>
        </p:nvSpPr>
        <p:spPr>
          <a:xfrm>
            <a:off x="705740" y="4016858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Soldier - 25%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0A49F-7580-4D37-87DE-25F0274C2D18}"/>
              </a:ext>
            </a:extLst>
          </p:cNvPr>
          <p:cNvSpPr/>
          <p:nvPr/>
        </p:nvSpPr>
        <p:spPr>
          <a:xfrm>
            <a:off x="2339752" y="4124006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230EA-D480-4B5F-BECF-848F93CF397A}"/>
              </a:ext>
            </a:extLst>
          </p:cNvPr>
          <p:cNvCxnSpPr>
            <a:cxnSpLocks/>
          </p:cNvCxnSpPr>
          <p:nvPr/>
        </p:nvCxnSpPr>
        <p:spPr>
          <a:xfrm>
            <a:off x="2339751" y="4198392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31D4C-A5AE-4CD6-ACDF-2743F90515A2}"/>
              </a:ext>
            </a:extLst>
          </p:cNvPr>
          <p:cNvCxnSpPr>
            <a:cxnSpLocks/>
            <a:stCxn id="40" idx="2"/>
          </p:cNvCxnSpPr>
          <p:nvPr/>
        </p:nvCxnSpPr>
        <p:spPr>
          <a:xfrm flipV="1">
            <a:off x="2400740" y="4104261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686-A94F-4BF1-9F7A-66D311244E46}"/>
              </a:ext>
            </a:extLst>
          </p:cNvPr>
          <p:cNvSpPr txBox="1"/>
          <p:nvPr/>
        </p:nvSpPr>
        <p:spPr>
          <a:xfrm>
            <a:off x="509491" y="4942674"/>
            <a:ext cx="1860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Total: 2000 NIS</a:t>
            </a:r>
            <a:endParaRPr lang="he-IL" dirty="0"/>
          </a:p>
        </p:txBody>
      </p:sp>
      <p:sp>
        <p:nvSpPr>
          <p:cNvPr id="43" name="TextBox 42">
            <a:hlinkClick r:id="rId4" action="ppaction://hlinksldjump"/>
            <a:extLst>
              <a:ext uri="{FF2B5EF4-FFF2-40B4-BE49-F238E27FC236}">
                <a16:creationId xmlns:a16="http://schemas.microsoft.com/office/drawing/2014/main" id="{98745A15-F941-4AF1-AFA3-6BD3A93D461F}"/>
              </a:ext>
            </a:extLst>
          </p:cNvPr>
          <p:cNvSpPr txBox="1"/>
          <p:nvPr/>
        </p:nvSpPr>
        <p:spPr>
          <a:xfrm>
            <a:off x="3131840" y="6134202"/>
            <a:ext cx="280831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History</a:t>
            </a:r>
            <a:endParaRPr lang="he-IL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06DB1-F648-414B-A1BB-9186924DB6E1}"/>
              </a:ext>
            </a:extLst>
          </p:cNvPr>
          <p:cNvSpPr txBox="1"/>
          <p:nvPr/>
        </p:nvSpPr>
        <p:spPr>
          <a:xfrm>
            <a:off x="692370" y="1628800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76DB6-4430-457C-8D72-F42C230AF72D}"/>
              </a:ext>
            </a:extLst>
          </p:cNvPr>
          <p:cNvSpPr txBox="1"/>
          <p:nvPr/>
        </p:nvSpPr>
        <p:spPr>
          <a:xfrm>
            <a:off x="2613808" y="16090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A17593-2132-4CA4-B734-533CF2F698CF}"/>
              </a:ext>
            </a:extLst>
          </p:cNvPr>
          <p:cNvSpPr txBox="1"/>
          <p:nvPr/>
        </p:nvSpPr>
        <p:spPr>
          <a:xfrm>
            <a:off x="2843532" y="2049264"/>
            <a:ext cx="1561674" cy="30777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25%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33F71E-848F-4407-B409-141F1E4CE2DC}"/>
              </a:ext>
            </a:extLst>
          </p:cNvPr>
          <p:cNvSpPr txBox="1"/>
          <p:nvPr/>
        </p:nvSpPr>
        <p:spPr>
          <a:xfrm>
            <a:off x="539553" y="1988840"/>
            <a:ext cx="2303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Opportunity: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11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CDFB1-24A0-4EFA-B9AC-6B6F0ADDC39D}"/>
              </a:ext>
            </a:extLst>
          </p:cNvPr>
          <p:cNvSpPr/>
          <p:nvPr/>
        </p:nvSpPr>
        <p:spPr>
          <a:xfrm>
            <a:off x="7880449" y="2061001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1446" y="11247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3808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2376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4738" y="1121766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494" y="2436069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Courses</a:t>
            </a:r>
            <a:endParaRPr lang="he-IL" sz="1400" dirty="0"/>
          </a:p>
        </p:txBody>
      </p:sp>
      <p:sp>
        <p:nvSpPr>
          <p:cNvPr id="32" name="מלבן 31"/>
          <p:cNvSpPr/>
          <p:nvPr/>
        </p:nvSpPr>
        <p:spPr>
          <a:xfrm>
            <a:off x="7882408" y="2477312"/>
            <a:ext cx="362000" cy="325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882408" y="3104964"/>
            <a:ext cx="362000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 flipV="1">
            <a:off x="8063408" y="2800673"/>
            <a:ext cx="0" cy="48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8062428" y="3284984"/>
            <a:ext cx="0" cy="41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טבלה 37"/>
          <p:cNvGraphicFramePr>
            <a:graphicFrameLocks noGrp="1"/>
          </p:cNvGraphicFramePr>
          <p:nvPr>
            <p:extLst/>
          </p:nvPr>
        </p:nvGraphicFramePr>
        <p:xfrm>
          <a:off x="2845491" y="2468184"/>
          <a:ext cx="5034958" cy="3255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3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90458" y="1628800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90459" y="2045329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Status</a:t>
            </a:r>
            <a:endParaRPr lang="he-IL" sz="1400" dirty="0"/>
          </a:p>
        </p:txBody>
      </p:sp>
      <p:sp>
        <p:nvSpPr>
          <p:cNvPr id="70" name="מלבן 69"/>
          <p:cNvSpPr/>
          <p:nvPr/>
        </p:nvSpPr>
        <p:spPr>
          <a:xfrm>
            <a:off x="3601282" y="2501733"/>
            <a:ext cx="3523376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Notes</a:t>
            </a:r>
            <a:endParaRPr lang="he-I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450489-784A-46E6-8968-F8278E55068C}"/>
              </a:ext>
            </a:extLst>
          </p:cNvPr>
          <p:cNvSpPr/>
          <p:nvPr/>
        </p:nvSpPr>
        <p:spPr>
          <a:xfrm rot="10800000">
            <a:off x="7956376" y="2113264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A210-207E-4E92-B33D-EF6F2F4AE5E0}"/>
              </a:ext>
            </a:extLst>
          </p:cNvPr>
          <p:cNvSpPr txBox="1"/>
          <p:nvPr/>
        </p:nvSpPr>
        <p:spPr>
          <a:xfrm>
            <a:off x="692370" y="2708920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Course A – 1500 NIS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14C1A-D655-41DC-B516-4698E21291F8}"/>
              </a:ext>
            </a:extLst>
          </p:cNvPr>
          <p:cNvSpPr/>
          <p:nvPr/>
        </p:nvSpPr>
        <p:spPr>
          <a:xfrm>
            <a:off x="2339752" y="2800673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7D76-3510-4571-ACB1-9A180C361A54}"/>
              </a:ext>
            </a:extLst>
          </p:cNvPr>
          <p:cNvCxnSpPr>
            <a:cxnSpLocks/>
          </p:cNvCxnSpPr>
          <p:nvPr/>
        </p:nvCxnSpPr>
        <p:spPr>
          <a:xfrm>
            <a:off x="2339751" y="2875059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743AB-1865-4C18-906E-D46BB0444B47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00740" y="2780928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47A90C-87E6-41DD-B42F-F68CC9327491}"/>
              </a:ext>
            </a:extLst>
          </p:cNvPr>
          <p:cNvSpPr txBox="1"/>
          <p:nvPr/>
        </p:nvSpPr>
        <p:spPr>
          <a:xfrm>
            <a:off x="671864" y="3744006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Discounts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1E621-62B7-4332-981A-71F8C42B492E}"/>
              </a:ext>
            </a:extLst>
          </p:cNvPr>
          <p:cNvSpPr txBox="1"/>
          <p:nvPr/>
        </p:nvSpPr>
        <p:spPr>
          <a:xfrm>
            <a:off x="705740" y="4016858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Soldier - 25%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0A49F-7580-4D37-87DE-25F0274C2D18}"/>
              </a:ext>
            </a:extLst>
          </p:cNvPr>
          <p:cNvSpPr/>
          <p:nvPr/>
        </p:nvSpPr>
        <p:spPr>
          <a:xfrm>
            <a:off x="2339752" y="4124006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230EA-D480-4B5F-BECF-848F93CF397A}"/>
              </a:ext>
            </a:extLst>
          </p:cNvPr>
          <p:cNvCxnSpPr>
            <a:cxnSpLocks/>
          </p:cNvCxnSpPr>
          <p:nvPr/>
        </p:nvCxnSpPr>
        <p:spPr>
          <a:xfrm>
            <a:off x="2339751" y="4198392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31D4C-A5AE-4CD6-ACDF-2743F90515A2}"/>
              </a:ext>
            </a:extLst>
          </p:cNvPr>
          <p:cNvCxnSpPr>
            <a:cxnSpLocks/>
            <a:stCxn id="40" idx="2"/>
          </p:cNvCxnSpPr>
          <p:nvPr/>
        </p:nvCxnSpPr>
        <p:spPr>
          <a:xfrm flipV="1">
            <a:off x="2400740" y="4104261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686-A94F-4BF1-9F7A-66D311244E46}"/>
              </a:ext>
            </a:extLst>
          </p:cNvPr>
          <p:cNvSpPr txBox="1"/>
          <p:nvPr/>
        </p:nvSpPr>
        <p:spPr>
          <a:xfrm>
            <a:off x="509491" y="4942674"/>
            <a:ext cx="1860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Total: 2000 NIS</a:t>
            </a:r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20972C-06FE-4324-811E-40F5BC7980DB}"/>
              </a:ext>
            </a:extLst>
          </p:cNvPr>
          <p:cNvSpPr txBox="1"/>
          <p:nvPr/>
        </p:nvSpPr>
        <p:spPr>
          <a:xfrm>
            <a:off x="4603849" y="2368625"/>
            <a:ext cx="36956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hlinkClick r:id="" action="ppaction://hlinkshowjump?jump=nextslide"/>
              </a:rPr>
              <a:t>Case open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9DB089-D5A7-4E67-B0F3-1068CB8F0FCB}"/>
              </a:ext>
            </a:extLst>
          </p:cNvPr>
          <p:cNvSpPr txBox="1"/>
          <p:nvPr/>
        </p:nvSpPr>
        <p:spPr>
          <a:xfrm>
            <a:off x="4606819" y="2684208"/>
            <a:ext cx="36956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hlinkClick r:id="rId4" action="ppaction://hlinksldjump"/>
              </a:rPr>
              <a:t>Case close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2319B7-CF3B-4715-B549-A9FF448B1FCF}"/>
              </a:ext>
            </a:extLst>
          </p:cNvPr>
          <p:cNvSpPr txBox="1"/>
          <p:nvPr/>
        </p:nvSpPr>
        <p:spPr>
          <a:xfrm>
            <a:off x="4606820" y="2999791"/>
            <a:ext cx="36956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hlinkClick r:id="rId5" action="ppaction://hlinksldjump"/>
              </a:rPr>
              <a:t>Case won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8D321A-0329-4F7E-856A-BA4F45947F3F}"/>
              </a:ext>
            </a:extLst>
          </p:cNvPr>
          <p:cNvSpPr txBox="1"/>
          <p:nvPr/>
        </p:nvSpPr>
        <p:spPr>
          <a:xfrm>
            <a:off x="692370" y="1628800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F1D92-C276-433F-9F89-13DF63611E2F}"/>
              </a:ext>
            </a:extLst>
          </p:cNvPr>
          <p:cNvSpPr txBox="1"/>
          <p:nvPr/>
        </p:nvSpPr>
        <p:spPr>
          <a:xfrm>
            <a:off x="2613808" y="16090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4FF6C8-3A0F-4F4D-B9F8-6FD8F3C39DA2}"/>
              </a:ext>
            </a:extLst>
          </p:cNvPr>
          <p:cNvSpPr txBox="1"/>
          <p:nvPr/>
        </p:nvSpPr>
        <p:spPr>
          <a:xfrm>
            <a:off x="2843532" y="2049264"/>
            <a:ext cx="1561674" cy="30777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25%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3D3F7-BFA2-490B-BE12-EE0194964495}"/>
              </a:ext>
            </a:extLst>
          </p:cNvPr>
          <p:cNvSpPr txBox="1"/>
          <p:nvPr/>
        </p:nvSpPr>
        <p:spPr>
          <a:xfrm>
            <a:off x="539553" y="1988840"/>
            <a:ext cx="2303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Opportunity:</a:t>
            </a:r>
            <a:endParaRPr lang="he-IL" dirty="0"/>
          </a:p>
        </p:txBody>
      </p:sp>
      <p:sp>
        <p:nvSpPr>
          <p:cNvPr id="51" name="TextBox 50">
            <a:hlinkClick r:id="rId6" action="ppaction://hlinksldjump"/>
            <a:extLst>
              <a:ext uri="{FF2B5EF4-FFF2-40B4-BE49-F238E27FC236}">
                <a16:creationId xmlns:a16="http://schemas.microsoft.com/office/drawing/2014/main" id="{694E9688-9E7E-47AF-86DC-0AC36616C9EE}"/>
              </a:ext>
            </a:extLst>
          </p:cNvPr>
          <p:cNvSpPr txBox="1"/>
          <p:nvPr/>
        </p:nvSpPr>
        <p:spPr>
          <a:xfrm>
            <a:off x="3131840" y="6134202"/>
            <a:ext cx="280831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History</a:t>
            </a:r>
            <a:endParaRPr lang="he-IL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23677-70B2-425E-8B0B-77C6A9421615}"/>
              </a:ext>
            </a:extLst>
          </p:cNvPr>
          <p:cNvSpPr txBox="1"/>
          <p:nvPr/>
        </p:nvSpPr>
        <p:spPr>
          <a:xfrm>
            <a:off x="4606888" y="3284984"/>
            <a:ext cx="36956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hlinkClick r:id="rId6" action="ppaction://hlinksldjump"/>
              </a:rPr>
              <a:t>Pending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49334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CDFB1-24A0-4EFA-B9AC-6B6F0ADDC39D}"/>
              </a:ext>
            </a:extLst>
          </p:cNvPr>
          <p:cNvSpPr/>
          <p:nvPr/>
        </p:nvSpPr>
        <p:spPr>
          <a:xfrm>
            <a:off x="7880449" y="2061001"/>
            <a:ext cx="405686" cy="2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81446" y="1124744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*name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3808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*Last name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2376" y="11232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id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94738" y="1121766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Birth date 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494" y="2436069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Courses</a:t>
            </a:r>
            <a:endParaRPr lang="he-IL" sz="1400" dirty="0"/>
          </a:p>
        </p:txBody>
      </p:sp>
      <p:sp>
        <p:nvSpPr>
          <p:cNvPr id="32" name="מלבן 31"/>
          <p:cNvSpPr/>
          <p:nvPr/>
        </p:nvSpPr>
        <p:spPr>
          <a:xfrm>
            <a:off x="7882408" y="2477312"/>
            <a:ext cx="362000" cy="325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7882408" y="3104964"/>
            <a:ext cx="362000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 flipV="1">
            <a:off x="8063408" y="2800673"/>
            <a:ext cx="0" cy="48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8062428" y="3284984"/>
            <a:ext cx="0" cy="41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טבלה 37"/>
          <p:cNvGraphicFramePr>
            <a:graphicFrameLocks noGrp="1"/>
          </p:cNvGraphicFramePr>
          <p:nvPr>
            <p:extLst/>
          </p:nvPr>
        </p:nvGraphicFramePr>
        <p:xfrm>
          <a:off x="2845491" y="2468184"/>
          <a:ext cx="5034958" cy="32559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3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6243218" y="6165304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Save      </a:t>
            </a:r>
            <a:endParaRPr lang="he-IL" sz="4000" dirty="0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266554" y="6134203"/>
            <a:ext cx="264926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4000" dirty="0"/>
              <a:t>Back      </a:t>
            </a:r>
            <a:endParaRPr lang="he-IL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90458" y="1628800"/>
            <a:ext cx="3695677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*Email                                        </a:t>
            </a:r>
          </a:p>
        </p:txBody>
      </p:sp>
      <p:sp>
        <p:nvSpPr>
          <p:cNvPr id="69" name="TextBox 68">
            <a:hlinkClick r:id="" action="ppaction://hlinkshowjump?jump=nextslide"/>
          </p:cNvPr>
          <p:cNvSpPr txBox="1"/>
          <p:nvPr/>
        </p:nvSpPr>
        <p:spPr>
          <a:xfrm>
            <a:off x="4590459" y="2045329"/>
            <a:ext cx="371203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Case open</a:t>
            </a:r>
            <a:endParaRPr lang="he-IL" sz="1400" dirty="0"/>
          </a:p>
        </p:txBody>
      </p:sp>
      <p:sp>
        <p:nvSpPr>
          <p:cNvPr id="70" name="מלבן 69"/>
          <p:cNvSpPr/>
          <p:nvPr/>
        </p:nvSpPr>
        <p:spPr>
          <a:xfrm>
            <a:off x="3601282" y="2501733"/>
            <a:ext cx="3523376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Notes</a:t>
            </a:r>
            <a:endParaRPr lang="he-I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450489-784A-46E6-8968-F8278E55068C}"/>
              </a:ext>
            </a:extLst>
          </p:cNvPr>
          <p:cNvSpPr/>
          <p:nvPr/>
        </p:nvSpPr>
        <p:spPr>
          <a:xfrm rot="10800000">
            <a:off x="7956376" y="2113264"/>
            <a:ext cx="288032" cy="2356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0A210-207E-4E92-B33D-EF6F2F4AE5E0}"/>
              </a:ext>
            </a:extLst>
          </p:cNvPr>
          <p:cNvSpPr txBox="1"/>
          <p:nvPr/>
        </p:nvSpPr>
        <p:spPr>
          <a:xfrm>
            <a:off x="692370" y="2708920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Course A – 1500 NIS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14C1A-D655-41DC-B516-4698E21291F8}"/>
              </a:ext>
            </a:extLst>
          </p:cNvPr>
          <p:cNvSpPr/>
          <p:nvPr/>
        </p:nvSpPr>
        <p:spPr>
          <a:xfrm>
            <a:off x="2339752" y="2800673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97D76-3510-4571-ACB1-9A180C361A54}"/>
              </a:ext>
            </a:extLst>
          </p:cNvPr>
          <p:cNvCxnSpPr>
            <a:cxnSpLocks/>
          </p:cNvCxnSpPr>
          <p:nvPr/>
        </p:nvCxnSpPr>
        <p:spPr>
          <a:xfrm>
            <a:off x="2339751" y="2875059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3743AB-1865-4C18-906E-D46BB0444B47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400740" y="2780928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47A90C-87E6-41DD-B42F-F68CC9327491}"/>
              </a:ext>
            </a:extLst>
          </p:cNvPr>
          <p:cNvSpPr txBox="1"/>
          <p:nvPr/>
        </p:nvSpPr>
        <p:spPr>
          <a:xfrm>
            <a:off x="671864" y="3744006"/>
            <a:ext cx="1908000" cy="1224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Discounts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1E621-62B7-4332-981A-71F8C42B492E}"/>
              </a:ext>
            </a:extLst>
          </p:cNvPr>
          <p:cNvSpPr txBox="1"/>
          <p:nvPr/>
        </p:nvSpPr>
        <p:spPr>
          <a:xfrm>
            <a:off x="705740" y="4016858"/>
            <a:ext cx="16473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Soldier - 25%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  <a:p>
            <a:pPr algn="ctr" rtl="0"/>
            <a:r>
              <a:rPr lang="en-US" sz="14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0A49F-7580-4D37-87DE-25F0274C2D18}"/>
              </a:ext>
            </a:extLst>
          </p:cNvPr>
          <p:cNvSpPr/>
          <p:nvPr/>
        </p:nvSpPr>
        <p:spPr>
          <a:xfrm>
            <a:off x="2339752" y="4124006"/>
            <a:ext cx="121975" cy="12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1230EA-D480-4B5F-BECF-848F93CF397A}"/>
              </a:ext>
            </a:extLst>
          </p:cNvPr>
          <p:cNvCxnSpPr>
            <a:cxnSpLocks/>
          </p:cNvCxnSpPr>
          <p:nvPr/>
        </p:nvCxnSpPr>
        <p:spPr>
          <a:xfrm>
            <a:off x="2339751" y="4198392"/>
            <a:ext cx="60988" cy="621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31D4C-A5AE-4CD6-ACDF-2743F90515A2}"/>
              </a:ext>
            </a:extLst>
          </p:cNvPr>
          <p:cNvCxnSpPr>
            <a:cxnSpLocks/>
            <a:stCxn id="40" idx="2"/>
          </p:cNvCxnSpPr>
          <p:nvPr/>
        </p:nvCxnSpPr>
        <p:spPr>
          <a:xfrm flipV="1">
            <a:off x="2400740" y="4104261"/>
            <a:ext cx="83028" cy="1440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686-A94F-4BF1-9F7A-66D311244E46}"/>
              </a:ext>
            </a:extLst>
          </p:cNvPr>
          <p:cNvSpPr txBox="1"/>
          <p:nvPr/>
        </p:nvSpPr>
        <p:spPr>
          <a:xfrm>
            <a:off x="509491" y="4942674"/>
            <a:ext cx="18607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Total: 2000 NIS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74623-D77E-4D0C-9772-6D0F174D58C6}"/>
              </a:ext>
            </a:extLst>
          </p:cNvPr>
          <p:cNvSpPr txBox="1"/>
          <p:nvPr/>
        </p:nvSpPr>
        <p:spPr>
          <a:xfrm>
            <a:off x="692370" y="1628800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*Phone number</a:t>
            </a:r>
            <a:endParaRPr lang="he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1B5C3A-DBDB-4E69-9B12-70149932FD1B}"/>
              </a:ext>
            </a:extLst>
          </p:cNvPr>
          <p:cNvSpPr txBox="1"/>
          <p:nvPr/>
        </p:nvSpPr>
        <p:spPr>
          <a:xfrm>
            <a:off x="2613808" y="1609055"/>
            <a:ext cx="1791398" cy="3077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*Date of application</a:t>
            </a:r>
            <a:endParaRPr lang="he-IL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22545E-A131-45FE-8A24-79668707020E}"/>
              </a:ext>
            </a:extLst>
          </p:cNvPr>
          <p:cNvSpPr txBox="1"/>
          <p:nvPr/>
        </p:nvSpPr>
        <p:spPr>
          <a:xfrm>
            <a:off x="2843532" y="2049264"/>
            <a:ext cx="1561674" cy="30777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25%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09C05-A7CB-4E73-A058-D955E2F7FBCD}"/>
              </a:ext>
            </a:extLst>
          </p:cNvPr>
          <p:cNvSpPr txBox="1"/>
          <p:nvPr/>
        </p:nvSpPr>
        <p:spPr>
          <a:xfrm>
            <a:off x="539553" y="1988840"/>
            <a:ext cx="2303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Opportunity:</a:t>
            </a:r>
            <a:endParaRPr lang="he-IL" dirty="0"/>
          </a:p>
        </p:txBody>
      </p:sp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07BB275-550E-4AB5-A3E3-8C1D80E57517}"/>
              </a:ext>
            </a:extLst>
          </p:cNvPr>
          <p:cNvSpPr txBox="1"/>
          <p:nvPr/>
        </p:nvSpPr>
        <p:spPr>
          <a:xfrm>
            <a:off x="3131840" y="6134202"/>
            <a:ext cx="2808312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History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8185056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467</Words>
  <Application>Microsoft Office PowerPoint</Application>
  <PresentationFormat>‫הצגה על המסך (4:3)</PresentationFormat>
  <Paragraphs>270</Paragraphs>
  <Slides>12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maintenence</dc:creator>
  <cp:lastModifiedBy>LIMOR _ SAGI</cp:lastModifiedBy>
  <cp:revision>91</cp:revision>
  <dcterms:created xsi:type="dcterms:W3CDTF">2018-10-21T15:50:54Z</dcterms:created>
  <dcterms:modified xsi:type="dcterms:W3CDTF">2018-11-18T08:19:53Z</dcterms:modified>
</cp:coreProperties>
</file>