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A767B5-761F-9393-CD36-D9E72C180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FB81A7-352B-F867-B432-45985D721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8989E-F738-9651-6B69-10DAD74C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5C5CF9-2659-BA83-2D5D-BE7A4CD5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B296B-87B3-078C-A06A-B592F395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429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3A9C7-977B-4B8C-1626-9FAAD45A0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A78B7A-BC77-8EB4-5709-F5F118457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869E10-195E-2AE0-1384-CD9A78C9C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07520-91AE-7811-0EDE-B46A1D6DF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F1676-694B-5CFF-77A4-BC30ABC7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009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8C59CAE-D30C-1702-5BD6-6C01EE1C13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7AFA28-01E3-D5D1-19BF-C0A86D64F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982FE2-E2FF-EC1D-F932-6B53D28F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BB6F5-E5CA-4A55-A00F-E4BB3EBF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8502BA-F32D-01A6-B7BC-61A11AD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8780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90FF6-D0FE-330D-65A8-EFE510198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68C3AB-1164-DE6F-8E8A-BA5488C59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2B9EE-9977-353D-79B8-AC973D4A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4A0E07-CBC2-9DE7-B32E-CDD48154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E2978-1450-CE9D-135E-625ABEF5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627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EB910-B9C5-EEF2-7884-514C868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31CA31-A41C-D219-C9FB-FD667D3AB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D55DBD-1EDC-D5E0-43A8-33B08723E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611DBA-8BBD-898B-696B-440777BA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69D3B-2E80-FB1C-17D5-6B9115922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2143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6A7E6B-6C1C-F496-4027-70D9235E0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A9F9D-EF0B-C9E1-19EA-33977105B8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1D70561-3651-A4A5-7478-CEAB6F9EC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580D35-B78C-6FD4-46F1-5700A18D6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5832AD-8D69-3C79-BE11-781AB0DB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B52627-6B5F-6978-B1C5-BF4C9BAE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8500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2FBF63-95CC-597F-BCB8-5117D41CC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F26DF2-95F7-7057-05A8-2B9D1A82D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AA899E-71CB-878F-6B08-FBF1BAEDB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A5C48DF-EDAA-AA61-DA42-7BB686A34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9116B95-709B-27E7-01DB-149A71C75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D9FABE-547C-7A90-5162-76CCCA03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8B098B-8BB9-C847-1FCC-3B5B4A739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D5FA7B-597A-B839-389B-A8E553E65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390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CC734-3758-EB9A-BC8F-0CDEFB461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1B9951-7713-652F-257C-23BCCEDD1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F1CEC8-8132-BA16-8CE9-E8442C451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939A4D-9164-5238-E504-9BC95B7D6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2103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67AE4ED-A807-3026-07FB-4581A1CBD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D25A21-3C5B-E200-4299-51E3BACFA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DAD3A-4459-F28F-A0C2-84FCD5DD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5080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1687A-1190-87BA-4A9F-AACEFB6B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FDD26-E3C4-6BEE-8951-3A48D16CD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1A699F-B9D5-1108-2C37-FE076E589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FA4885-1A71-F1F9-A6CC-585F02D0F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C7D67-E1A0-6F37-A3E3-2799317E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86312-546D-EDAA-B0DA-15F02886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947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574D7E-4307-C422-1732-8EFDE6E63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EB8E7F8-C80A-4A56-A363-540F5588A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18F6E8-BFD7-63A6-7360-4FFEC35E5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977BCF-0EFE-3CAF-FEAA-9E4868EC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5C4DDE-96FB-E810-90F9-65310B72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DC00A4-3162-F59C-4569-BD8B0A8B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3074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B49095-20E4-1A93-4002-B948672E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4050F-CEB8-9803-3252-70445B278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2BD43D-37A6-DF5B-9132-EA4205A72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8F4F3-D321-074E-820F-F7FD596118BD}" type="datetimeFigureOut">
              <a:rPr kumimoji="1" lang="ko-KR" altLang="en-US" smtClean="0"/>
              <a:t>2025. 2. 27.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D35D5B-7822-4783-242D-8EFB868E3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C958B-9102-79BC-21DE-D630138212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EF6813-D884-674D-82FB-595A8DEA9E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1422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736AB-92DD-A493-80E8-D06844C696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6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25DC76A-BE36-5E56-B0D7-B0E36F59A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19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A56C7-7BD8-7F17-C39D-04AAA500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차원 배열이란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AD3B28-0DBD-8ED9-B709-B6BCE78A2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배열 안의 배열</a:t>
            </a:r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8559C93-32BA-646C-CFF2-07D2E9A8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89" y="1690688"/>
            <a:ext cx="7254281" cy="41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769B9-80F2-B174-8920-DE5AA6E32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n</a:t>
            </a:r>
            <a:r>
              <a:rPr kumimoji="1" lang="ko-KR" altLang="en-US" dirty="0"/>
              <a:t>차원 배열이란</a:t>
            </a:r>
            <a:r>
              <a:rPr kumimoji="1" lang="en-US" altLang="ko-KR" dirty="0"/>
              <a:t>?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FA71B-9E34-C61B-DC9B-D1E7C5EB4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배열 </a:t>
            </a:r>
            <a:r>
              <a:rPr kumimoji="1" lang="en-US" altLang="ko-KR" dirty="0"/>
              <a:t>n</a:t>
            </a:r>
            <a:r>
              <a:rPr kumimoji="1" lang="ko-KR" altLang="en-US" dirty="0"/>
              <a:t>개의 중첩</a:t>
            </a:r>
          </a:p>
        </p:txBody>
      </p:sp>
      <p:pic>
        <p:nvPicPr>
          <p:cNvPr id="5" name="그림 4" descr="텍스트, 스크린샷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3577DF9-46F7-F757-EFC3-828DD7760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30824"/>
            <a:ext cx="9823378" cy="354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1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</Words>
  <Application>Microsoft Macintosh PowerPoint</Application>
  <PresentationFormat>와이드스크린</PresentationFormat>
  <Paragraphs>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6주차</vt:lpstr>
      <vt:lpstr>2차원 배열이란?</vt:lpstr>
      <vt:lpstr>n차원 배열이란?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이한</dc:creator>
  <cp:lastModifiedBy>이한</cp:lastModifiedBy>
  <cp:revision>1</cp:revision>
  <dcterms:created xsi:type="dcterms:W3CDTF">2025-02-27T12:16:29Z</dcterms:created>
  <dcterms:modified xsi:type="dcterms:W3CDTF">2025-02-27T12:23:48Z</dcterms:modified>
</cp:coreProperties>
</file>