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1CEAA-386D-B8A2-E0F1-6A7A24BB2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4DEEB2-98CE-9441-F4BC-285B0FBE7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1BFD07-BBBF-A3EA-BFEA-342FAFE4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3554-CAF3-DD47-AC12-215E4A2EEFA5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8B18ED-357F-1867-1EBD-82A3E0B0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EF3741-5878-8C90-56B6-623ED44E3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4787-38D6-1B4A-ABF1-9830FE32B2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4690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DCB075-E7C7-BFA6-320D-7D842020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702C481-54CE-3274-B62C-405226E71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80A52-6489-CC41-5BE4-A844E39B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3554-CAF3-DD47-AC12-215E4A2EEFA5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5A2551-C178-4C92-F5AB-48E6640BC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CD3F42-99CF-C00A-CF9F-A58C02521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4787-38D6-1B4A-ABF1-9830FE32B2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2419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2B70D6-782E-4BF6-5725-0FC125D68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7856C4-401C-35D3-C8CF-CCE02D078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01E15-D94A-7CEE-547B-D222D705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3554-CAF3-DD47-AC12-215E4A2EEFA5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81C6AE-F21C-DD20-15BC-4B15F0AF9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30EE67-7C0C-36B3-416E-68088E996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4787-38D6-1B4A-ABF1-9830FE32B2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720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FB774-65D7-5611-9195-0CC18934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384B8-A73E-C1FD-80B8-9D841D6D2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AA1D64-12F5-E9EF-7938-201C25D6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3554-CAF3-DD47-AC12-215E4A2EEFA5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90191A-4C6A-ADC9-8191-B75F4FF9D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2AC0A3-FBED-6091-C3F2-DAFB794D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4787-38D6-1B4A-ABF1-9830FE32B2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3477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02F19A-D26F-D664-84F0-A9F1070EB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DACF2A-48DF-3ABC-689C-87B132ED9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014067-F581-33BA-5326-5BAB6325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3554-CAF3-DD47-AC12-215E4A2EEFA5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DE31CB-3EE6-E930-3810-1AAA7FEA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865CF-C097-894C-2EDE-D87872C8D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4787-38D6-1B4A-ABF1-9830FE32B2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4994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49CB6-FEC2-6735-B1D9-D9702332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37D6C-37EE-B12B-4752-995D58BEF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F47302-4965-1988-3662-235A130C8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31EF05-6892-C794-5497-3A097D51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3554-CAF3-DD47-AC12-215E4A2EEFA5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A2465A-E90C-9448-E9EE-F6DF81CD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6D235F-C5FA-4088-EDE5-B9B81F5CB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4787-38D6-1B4A-ABF1-9830FE32B2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412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EECDC-E077-00F3-0398-7727E90D8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29B17-8E8E-9C58-3B97-2548B68A6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4F4DA-9A7C-D4F8-797A-74B88F6B5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8E33A4-EF03-19FF-0B48-D272DC307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9F1FC5-A9F5-7329-A76A-B7F3FAEDE7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F18E47-8B76-074C-B47B-F6C1650A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3554-CAF3-DD47-AC12-215E4A2EEFA5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C9CF619-848B-94B9-14B0-EFB5FE2E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66F7D-30BA-BFAD-1328-DF949C38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4787-38D6-1B4A-ABF1-9830FE32B2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75866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3C803A-623C-5E6D-771F-56CB7AE1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E31D9F-704F-E6A9-E48E-A8818F97B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3554-CAF3-DD47-AC12-215E4A2EEFA5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7B83F5-F10F-9870-E5B1-C9166D93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D94066-D580-0002-2F8A-EA4A0FA4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4787-38D6-1B4A-ABF1-9830FE32B2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879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643B52E-376D-E95F-7B11-CA04602C0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3554-CAF3-DD47-AC12-215E4A2EEFA5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FA66DB-5F24-BA23-6C31-7DB4F664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E7FBA-11D1-23F6-7BE1-A2E3B9381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4787-38D6-1B4A-ABF1-9830FE32B2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682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C83CA-9EBF-B0A7-ED6D-6D6071D9B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80527F-9CF0-AE2D-8233-ECBF46A0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BF6F2A-F89E-09E0-0626-C07A8A48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E192A3-4926-3269-37D9-0F2B6D258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3554-CAF3-DD47-AC12-215E4A2EEFA5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FEE17D-A729-409B-4B08-B9B587E10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7E7E21-E3B5-B7EE-6393-C25C4899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4787-38D6-1B4A-ABF1-9830FE32B2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892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68E84-F670-229A-E48F-0820C64E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23847E-6A42-BE72-427F-84D86B081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0DDB4A-0BCD-6565-1382-F0A81308F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585D65-B338-B8F7-F3ED-C2C44BAD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3554-CAF3-DD47-AC12-215E4A2EEFA5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A37292-F4B9-43A4-69AC-99106142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9D4D12-84EA-DA42-D83C-564711C9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4787-38D6-1B4A-ABF1-9830FE32B2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4366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2856439-FBAF-1CEC-3AE0-9D314438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58404-56D0-1263-A08B-BF3D432A7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C37D63-A960-2A1F-FB47-639571450B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F3554-CAF3-DD47-AC12-215E4A2EEFA5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DA4236-6C3E-08B1-284E-CB38595D7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24A86-E1E9-58A8-6C79-7DF49BCAA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94787-38D6-1B4A-ABF1-9830FE32B2E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1790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52243-E6B0-2A6E-5131-D9FEA9CBD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7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8835B7-08E2-3C36-11D9-F2C905C004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598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70342-0FE2-4799-F855-F724E801E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B5D40D-0A85-2DC0-2A6A-90F89C711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매개변수</a:t>
            </a:r>
            <a:r>
              <a:rPr kumimoji="1" lang="en-US" altLang="ko-KR" dirty="0"/>
              <a:t>(parameter)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받아 값을 반환</a:t>
            </a:r>
            <a:r>
              <a:rPr kumimoji="1" lang="en-US" altLang="ko-KR" dirty="0"/>
              <a:t>(return)</a:t>
            </a:r>
            <a:r>
              <a:rPr kumimoji="1" lang="ko-KR" altLang="en-US" dirty="0"/>
              <a:t>하는 것</a:t>
            </a:r>
          </a:p>
        </p:txBody>
      </p:sp>
      <p:pic>
        <p:nvPicPr>
          <p:cNvPr id="4" name="Google Shape;93;g1301b1b5dad_1_2">
            <a:extLst>
              <a:ext uri="{FF2B5EF4-FFF2-40B4-BE49-F238E27FC236}">
                <a16:creationId xmlns:a16="http://schemas.microsoft.com/office/drawing/2014/main" id="{8089A5A1-C475-542C-AE28-6C54EB2CCD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91257" y="2591448"/>
            <a:ext cx="3893696" cy="30778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24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FB3E7-6DC0-E64F-E0C0-5C5F06ED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6BBFEE-F282-C1D3-9F96-C0F2AF9B5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예시</a:t>
            </a:r>
          </a:p>
        </p:txBody>
      </p:sp>
      <p:pic>
        <p:nvPicPr>
          <p:cNvPr id="5" name="그림 4" descr="텍스트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64B4B4E-8DCE-4533-9C85-3A1D50D6F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267" y="0"/>
            <a:ext cx="39943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348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2CE15-00E9-299D-1186-E85D30DBF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재귀함수란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83C8F3-1293-A7C9-09CD-DE14B0945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자기 자신을 호출하는 함수</a:t>
            </a:r>
          </a:p>
        </p:txBody>
      </p:sp>
      <p:pic>
        <p:nvPicPr>
          <p:cNvPr id="4" name="Google Shape;115;g128d104ffb7_0_3">
            <a:extLst>
              <a:ext uri="{FF2B5EF4-FFF2-40B4-BE49-F238E27FC236}">
                <a16:creationId xmlns:a16="http://schemas.microsoft.com/office/drawing/2014/main" id="{6425015E-7DDB-F1F8-DE52-9009F8146C7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56497" y="1690688"/>
            <a:ext cx="4247362" cy="3440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1128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03B10-6B6B-EDF2-3B14-8252E6E9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재귀함수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0D6B3-6B72-ECC7-9272-CB0C7DB8B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예시</a:t>
            </a:r>
          </a:p>
        </p:txBody>
      </p:sp>
      <p:pic>
        <p:nvPicPr>
          <p:cNvPr id="5" name="그림 4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E74885A-D881-E92C-638A-F710047F3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315" y="584835"/>
            <a:ext cx="4562069" cy="56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9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</Words>
  <Application>Microsoft Macintosh PowerPoint</Application>
  <PresentationFormat>와이드스크린</PresentationFormat>
  <Paragraphs>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7주차</vt:lpstr>
      <vt:lpstr>함수란?</vt:lpstr>
      <vt:lpstr>함수</vt:lpstr>
      <vt:lpstr>재귀함수란?</vt:lpstr>
      <vt:lpstr>재귀함수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이한</dc:creator>
  <cp:lastModifiedBy>이한</cp:lastModifiedBy>
  <cp:revision>1</cp:revision>
  <dcterms:created xsi:type="dcterms:W3CDTF">2025-02-27T12:24:08Z</dcterms:created>
  <dcterms:modified xsi:type="dcterms:W3CDTF">2025-02-27T12:40:37Z</dcterms:modified>
</cp:coreProperties>
</file>