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9DC20-E00C-52BF-05E8-6C5D07B1F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657C64-273E-4D3C-5675-5065DE96D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1D14F-F926-817D-8712-3C280BAA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8CFDF-205E-7E75-D7B3-1075A9BA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7DC27-A55E-9CC5-C905-863B1056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802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26AD4-60ED-D907-2364-703D837A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466B99-136A-B932-4294-ACAAE1FFB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52D1E-8CBE-AACD-89A9-406056CA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BF5FD-6976-26ED-082D-84087565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E99E2-C6D8-0189-D081-B49ACBD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867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5D1865-FBC3-3590-879B-DC36B9494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1ACF8-1859-B748-04C7-28DB4D66C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2666D-DA7C-BE48-7991-FD75D5A1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1EBC7-3861-C0E4-232F-C8676952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B6A63-98D4-90DF-50FE-B2EE4FF0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84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F601C-0186-3372-77A2-69760CBB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240C0-C48D-4E6F-6F44-9C2743328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0C928-9A19-8B33-2433-C4693711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0B08E-00E7-5D6E-7AE9-EEF9CAD4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3FB-E0DF-E9DC-935B-2CCB3FEC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12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D9E38-D8F7-8A43-A7B6-5681F955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CECCC-C921-A6D5-7FC5-9CB572A6D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911C89-C8B5-0D02-4B22-9972C4F3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7B7780-C673-F7D0-C577-BFDBD3D0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378EB-20AB-2195-6A8D-13A1C3C2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98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A2A01-908A-B377-BBD7-479A5F85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51CBC-B5F2-C3DE-8842-30363F45D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E88CF-33F9-68DF-7098-A28C65A24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FC0B3-5665-523D-274E-62B2ACC8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A5389-C0CC-6997-D4EA-C837EE35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1B91D-3F8F-97B7-D537-275B4173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919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437F0-D9F2-0228-7073-C445D306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C87C9-2D38-39A0-1790-817E82C8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B1769-303C-9BCF-A287-1A064D1B6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BA366-3102-2E66-6285-13FD13011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8F4475-3BC6-E8C5-C115-6E72B6581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6ACCFB2-A45C-6AD3-F7B7-C9FD9092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6914EF-708E-AEF0-B6EC-24F5498D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6114B1-16B9-ABF4-44FC-C023FD9C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118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199E6-71E7-3DE4-404E-478C2817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5FF253-A3F5-89A4-90FF-EC24C800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8B979-049C-46E3-AE6B-59FC2E40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9A5316-ABA4-7D91-B8CD-2A9DA179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09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8A8627-0352-2135-A43B-05DB4AD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1F3A39-D6D0-1282-6F75-BC688E02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326D0-3AC1-14CC-8661-312F46A5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7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776FB-955E-FBE5-508D-2F5C4A10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DB199-06EE-C533-F383-2A2A97FF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1C96D-9FB5-AC7F-03A8-4A7EB2322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050B2-1AC3-E333-BEAB-1B01782A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922323-CC2E-10CF-2D88-FEE86932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D9B1CD-E6D2-AD59-51AD-99EE7B3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533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B3411-0EF6-D038-7C1D-9F7B4DED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EA904F-A714-944E-3E34-FE7C746EB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978AB-EA5F-446A-0AEC-275777D1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D5205-EACC-6DE9-4281-BDE01063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89CCC-73DA-89EE-E1FB-7645BB8E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756B1B-2E8F-4A98-E29C-B53FD558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940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F0A4C6-689B-A694-1C12-B3B8D72A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FD933-04E3-183F-80F3-816ED124B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3EE0C-D9BB-39B5-47F9-D238F6109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ACCB8-B824-E249-9CA0-EE04CA71CEE7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F665B-0350-43C5-BA3D-D656D23B3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2254D-4764-9DE4-FE0E-F7726F93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8E4E3-DF09-4B44-B35D-F02AD82C54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45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40089-3EB4-B13B-175F-4B476DD64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70CDFD-6296-5A46-A750-639A97493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65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B7C17-A5FE-08FE-AE6B-9252F1AA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배열이란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358CA-7904-7508-069E-5F2CFD6F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요소의 집합</a:t>
            </a:r>
            <a:endParaRPr kumimoji="1" lang="en-US" altLang="ko-KR" dirty="0"/>
          </a:p>
          <a:p>
            <a:r>
              <a:rPr kumimoji="1" lang="ko-KR" altLang="en-US" dirty="0"/>
              <a:t>기본값은 </a:t>
            </a:r>
            <a:r>
              <a:rPr kumimoji="1" lang="ko-KR" altLang="en-US" dirty="0" err="1"/>
              <a:t>쓰레기값</a:t>
            </a:r>
            <a:endParaRPr kumimoji="1" lang="ko-KR" altLang="en-US" dirty="0"/>
          </a:p>
        </p:txBody>
      </p:sp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8A61F9-5546-3B03-0E54-E145B368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98874"/>
            <a:ext cx="5307704" cy="486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3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5F0F0-61C6-B391-EA9B-4861D0CE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백터란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92CB5-866A-4AA6-0FF7-B9A70FEF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배열의 현대판</a:t>
            </a:r>
            <a:endParaRPr kumimoji="1" lang="en-US" altLang="ko-KR" dirty="0"/>
          </a:p>
          <a:p>
            <a:r>
              <a:rPr kumimoji="1" lang="ko-KR" altLang="en-US" dirty="0"/>
              <a:t>가변적</a:t>
            </a:r>
            <a:endParaRPr kumimoji="1" lang="en-US" altLang="ko-KR" dirty="0"/>
          </a:p>
          <a:p>
            <a:r>
              <a:rPr kumimoji="1" lang="ko-KR" altLang="en-US" dirty="0"/>
              <a:t>기본값은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false</a:t>
            </a:r>
            <a:endParaRPr kumimoji="1" lang="ko-KR" altLang="en-US" dirty="0"/>
          </a:p>
        </p:txBody>
      </p:sp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6C8EA50-F7AE-A9B6-B2DF-369971E8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739" y="1027906"/>
            <a:ext cx="6632911" cy="48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04FB6-73C9-0545-A1FF-6B471E83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반복자</a:t>
            </a:r>
            <a:r>
              <a:rPr kumimoji="1" lang="en-US" altLang="ko-KR" dirty="0"/>
              <a:t>(iterator)</a:t>
            </a:r>
            <a:r>
              <a:rPr kumimoji="1" lang="ko-KR" altLang="en-US" dirty="0"/>
              <a:t>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5D26C-41CC-DF31-1984-6DC51FAF5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컨테이너 탐색에 사용되는 객체</a:t>
            </a:r>
          </a:p>
        </p:txBody>
      </p:sp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3CE5BE-0DA6-D652-1C6D-8F8EA40A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365" y="1073150"/>
            <a:ext cx="54864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169B9-B609-21B9-C8E4-2E999702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78" y="373342"/>
            <a:ext cx="10515600" cy="6199579"/>
          </a:xfrm>
        </p:spPr>
        <p:txBody>
          <a:bodyPr>
            <a:normAutofit/>
          </a:bodyPr>
          <a:lstStyle/>
          <a:p>
            <a:r>
              <a:rPr lang="en" altLang="ko-KR" dirty="0" err="1"/>
              <a:t>vec</a:t>
            </a:r>
            <a:r>
              <a:rPr lang="en" altLang="ko-KR" dirty="0"/>
              <a:t>[</a:t>
            </a:r>
            <a:r>
              <a:rPr lang="en" altLang="ko-KR" dirty="0" err="1"/>
              <a:t>i</a:t>
            </a:r>
            <a:r>
              <a:rPr lang="en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백터의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번째 원소를 반환</a:t>
            </a:r>
            <a:endParaRPr kumimoji="1" lang="en-US" altLang="ko-KR" dirty="0"/>
          </a:p>
          <a:p>
            <a:r>
              <a:rPr kumimoji="1" lang="en-US" altLang="ko-KR" dirty="0" err="1"/>
              <a:t>vec.push_back</a:t>
            </a:r>
            <a:r>
              <a:rPr kumimoji="1" lang="en-US" altLang="ko-KR" dirty="0"/>
              <a:t>(a) : </a:t>
            </a:r>
            <a:r>
              <a:rPr kumimoji="1" lang="ko-KR" altLang="en-US" dirty="0" err="1"/>
              <a:t>백터</a:t>
            </a:r>
            <a:r>
              <a:rPr kumimoji="1" lang="ko-KR" altLang="en-US" dirty="0"/>
              <a:t> 뒤쪽에</a:t>
            </a:r>
            <a:r>
              <a:rPr kumimoji="1" lang="en-US" altLang="ko-KR" dirty="0"/>
              <a:t> 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넣는다</a:t>
            </a:r>
            <a:endParaRPr kumimoji="1" lang="en-US" altLang="ko-KR" dirty="0"/>
          </a:p>
          <a:p>
            <a:r>
              <a:rPr lang="en" altLang="ko-KR" dirty="0" err="1"/>
              <a:t>vec.pop_back</a:t>
            </a:r>
            <a:r>
              <a:rPr lang="en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</a:t>
            </a:r>
            <a:r>
              <a:rPr lang="ko-KR" altLang="en-US" dirty="0"/>
              <a:t> 마지막 요소 삭제</a:t>
            </a:r>
            <a:endParaRPr kumimoji="1" lang="en-US" altLang="ko-KR" dirty="0"/>
          </a:p>
          <a:p>
            <a:r>
              <a:rPr lang="en" altLang="ko-KR" dirty="0" err="1"/>
              <a:t>vec.erase</a:t>
            </a:r>
            <a:r>
              <a:rPr lang="en" altLang="ko-KR" dirty="0"/>
              <a:t>(pos)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pos</a:t>
            </a:r>
            <a:r>
              <a:rPr lang="ko-KR" altLang="en-US" dirty="0"/>
              <a:t> 위치의 원소 삭제</a:t>
            </a:r>
            <a:endParaRPr lang="en" altLang="ko-KR" dirty="0"/>
          </a:p>
          <a:p>
            <a:r>
              <a:rPr lang="en" altLang="ko-KR" dirty="0" err="1"/>
              <a:t>vec.assign</a:t>
            </a:r>
            <a:r>
              <a:rPr lang="en" altLang="ko-KR" dirty="0"/>
              <a:t>(n, value) : </a:t>
            </a:r>
            <a:r>
              <a:rPr lang="ko-KR" altLang="en-US" dirty="0"/>
              <a:t>기존 데이터 삭제 후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value</a:t>
            </a:r>
            <a:r>
              <a:rPr lang="ko-KR" altLang="en-US" dirty="0"/>
              <a:t>로 채움</a:t>
            </a:r>
            <a:endParaRPr lang="en-US" altLang="ko-KR" dirty="0"/>
          </a:p>
          <a:p>
            <a:r>
              <a:rPr lang="en" altLang="ko-KR" dirty="0" err="1"/>
              <a:t>vec.size</a:t>
            </a:r>
            <a:r>
              <a:rPr lang="en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백터의</a:t>
            </a:r>
            <a:r>
              <a:rPr lang="ko-KR" altLang="en-US" dirty="0"/>
              <a:t> 사이즈 반환</a:t>
            </a:r>
            <a:endParaRPr lang="en-US" altLang="ko-KR" dirty="0"/>
          </a:p>
          <a:p>
            <a:r>
              <a:rPr lang="en" altLang="ko-KR" dirty="0" err="1"/>
              <a:t>vec.empty</a:t>
            </a:r>
            <a:r>
              <a:rPr lang="en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백터가</a:t>
            </a:r>
            <a:r>
              <a:rPr lang="ko-KR" altLang="en-US" dirty="0"/>
              <a:t> 비었으면 </a:t>
            </a:r>
            <a:r>
              <a:rPr lang="en-US" altLang="ko-KR" dirty="0"/>
              <a:t>true, </a:t>
            </a:r>
            <a:r>
              <a:rPr lang="ko-KR" altLang="en-US" dirty="0"/>
              <a:t>아니면 </a:t>
            </a:r>
            <a:r>
              <a:rPr lang="en-US" altLang="ko-KR" dirty="0"/>
              <a:t>false</a:t>
            </a:r>
          </a:p>
          <a:p>
            <a:r>
              <a:rPr lang="en" altLang="ko-KR" dirty="0" err="1"/>
              <a:t>vec.resize</a:t>
            </a:r>
            <a:r>
              <a:rPr lang="en" altLang="ko-KR" dirty="0"/>
              <a:t>(n)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백터의</a:t>
            </a:r>
            <a:r>
              <a:rPr lang="ko-KR" altLang="en-US" dirty="0"/>
              <a:t> 사이즈를 수정</a:t>
            </a:r>
            <a:endParaRPr lang="en-US" altLang="ko-KR" dirty="0"/>
          </a:p>
          <a:p>
            <a:r>
              <a:rPr lang="en" altLang="ko-KR" dirty="0" err="1"/>
              <a:t>vec.front</a:t>
            </a:r>
            <a:r>
              <a:rPr lang="en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백터의</a:t>
            </a:r>
            <a:r>
              <a:rPr lang="ko-KR" altLang="en-US" dirty="0"/>
              <a:t> 첫 요소 반환</a:t>
            </a:r>
            <a:endParaRPr lang="en-US" altLang="ko-KR" dirty="0"/>
          </a:p>
          <a:p>
            <a:r>
              <a:rPr lang="en" altLang="ko-KR" dirty="0" err="1"/>
              <a:t>vec.back</a:t>
            </a:r>
            <a:r>
              <a:rPr lang="en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백터의</a:t>
            </a:r>
            <a:r>
              <a:rPr lang="ko-KR" altLang="en-US" dirty="0"/>
              <a:t> 마지막 요소 반환</a:t>
            </a:r>
            <a:endParaRPr lang="en-US" altLang="ko-KR" dirty="0"/>
          </a:p>
          <a:p>
            <a:r>
              <a:rPr lang="en" altLang="ko-KR" dirty="0" err="1"/>
              <a:t>vec.insert</a:t>
            </a:r>
            <a:r>
              <a:rPr lang="en" altLang="ko-KR" dirty="0"/>
              <a:t>(pos, value)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pos</a:t>
            </a:r>
            <a:r>
              <a:rPr lang="ko-KR" altLang="en-US" dirty="0"/>
              <a:t> 위치에 </a:t>
            </a:r>
            <a:r>
              <a:rPr lang="en-US" altLang="ko-KR" dirty="0"/>
              <a:t>value</a:t>
            </a:r>
            <a:r>
              <a:rPr lang="ko-KR" altLang="en-US" dirty="0"/>
              <a:t> 삽입</a:t>
            </a:r>
            <a:endParaRPr lang="en-US" altLang="ko-KR" dirty="0"/>
          </a:p>
          <a:p>
            <a:r>
              <a:rPr lang="en" altLang="ko-KR" dirty="0" err="1"/>
              <a:t>vec.clear</a:t>
            </a:r>
            <a:r>
              <a:rPr lang="en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</a:t>
            </a:r>
            <a:r>
              <a:rPr lang="ko-KR" altLang="en-US" dirty="0"/>
              <a:t> 클리어</a:t>
            </a:r>
            <a:endParaRPr lang="en-US" altLang="ko-KR" dirty="0"/>
          </a:p>
          <a:p>
            <a:endParaRPr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3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F9DC0-A2F4-55EC-2AE1-9A99AF4B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797"/>
            <a:ext cx="10515600" cy="6135034"/>
          </a:xfrm>
        </p:spPr>
        <p:txBody>
          <a:bodyPr/>
          <a:lstStyle/>
          <a:p>
            <a:r>
              <a:rPr lang="en" altLang="ko-KR" dirty="0"/>
              <a:t>sort(</a:t>
            </a:r>
            <a:r>
              <a:rPr lang="en" altLang="ko-KR" dirty="0" err="1"/>
              <a:t>vec.begin</a:t>
            </a:r>
            <a:r>
              <a:rPr lang="en" altLang="ko-KR" dirty="0"/>
              <a:t>(), </a:t>
            </a:r>
            <a:r>
              <a:rPr lang="en" altLang="ko-KR" dirty="0" err="1"/>
              <a:t>vec.end</a:t>
            </a:r>
            <a:r>
              <a:rPr lang="en" altLang="ko-KR" dirty="0"/>
              <a:t>()) : </a:t>
            </a:r>
            <a:r>
              <a:rPr lang="ko-KR" altLang="en-US" dirty="0" err="1"/>
              <a:t>백터를</a:t>
            </a:r>
            <a:r>
              <a:rPr lang="ko-KR" altLang="en-US" dirty="0"/>
              <a:t> </a:t>
            </a:r>
            <a:r>
              <a:rPr lang="ko-KR" altLang="en-US" dirty="0" err="1"/>
              <a:t>올림차순으로</a:t>
            </a:r>
            <a:r>
              <a:rPr lang="ko-KR" altLang="en-US" dirty="0"/>
              <a:t> 정렬</a:t>
            </a:r>
            <a:endParaRPr lang="en-US" altLang="ko-KR" dirty="0"/>
          </a:p>
          <a:p>
            <a:r>
              <a:rPr lang="en" altLang="ko-KR" dirty="0"/>
              <a:t>reverse(</a:t>
            </a:r>
            <a:r>
              <a:rPr lang="en" altLang="ko-KR" dirty="0" err="1"/>
              <a:t>vec.begin</a:t>
            </a:r>
            <a:r>
              <a:rPr lang="en" altLang="ko-KR" dirty="0"/>
              <a:t>(), </a:t>
            </a:r>
            <a:r>
              <a:rPr lang="en" altLang="ko-KR" dirty="0" err="1"/>
              <a:t>vec.end</a:t>
            </a:r>
            <a:r>
              <a:rPr lang="en" altLang="ko-KR" dirty="0"/>
              <a:t>())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백터를</a:t>
            </a:r>
            <a:r>
              <a:rPr lang="ko-KR" altLang="en-US" dirty="0"/>
              <a:t> 뒤집기</a:t>
            </a:r>
            <a:endParaRPr lang="en-US" altLang="ko-KR" dirty="0"/>
          </a:p>
          <a:p>
            <a:r>
              <a:rPr lang="en" altLang="ko-KR" dirty="0"/>
              <a:t>find(</a:t>
            </a:r>
            <a:r>
              <a:rPr lang="en" altLang="ko-KR" dirty="0" err="1"/>
              <a:t>vec.begin</a:t>
            </a:r>
            <a:r>
              <a:rPr lang="en" altLang="ko-KR" dirty="0"/>
              <a:t>(), </a:t>
            </a:r>
            <a:r>
              <a:rPr lang="en" altLang="ko-KR" dirty="0" err="1"/>
              <a:t>vec.end</a:t>
            </a:r>
            <a:r>
              <a:rPr lang="en" altLang="ko-KR" dirty="0"/>
              <a:t>(), value)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 값 찾기 </a:t>
            </a:r>
            <a:r>
              <a:rPr lang="en-US" altLang="ko-KR" dirty="0"/>
              <a:t>(</a:t>
            </a:r>
            <a:r>
              <a:rPr lang="ko-KR" altLang="en-US" dirty="0"/>
              <a:t>중복된다면 앞에 있는 값의 인덱스 반환</a:t>
            </a:r>
            <a:r>
              <a:rPr lang="en-US" altLang="ko-KR" dirty="0"/>
              <a:t>)</a:t>
            </a:r>
          </a:p>
          <a:p>
            <a:r>
              <a:rPr lang="en" altLang="ko-KR" dirty="0"/>
              <a:t>count(</a:t>
            </a:r>
            <a:r>
              <a:rPr lang="en" altLang="ko-KR" dirty="0" err="1"/>
              <a:t>vec.begin</a:t>
            </a:r>
            <a:r>
              <a:rPr lang="en" altLang="ko-KR" dirty="0"/>
              <a:t>(), </a:t>
            </a:r>
            <a:r>
              <a:rPr lang="en" altLang="ko-KR" dirty="0" err="1"/>
              <a:t>vec.end</a:t>
            </a:r>
            <a:r>
              <a:rPr lang="en" altLang="ko-KR" dirty="0"/>
              <a:t>(), value)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특정 값의 개수 세기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683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226</Words>
  <Application>Microsoft Macintosh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4주차</vt:lpstr>
      <vt:lpstr>배열이란?</vt:lpstr>
      <vt:lpstr>백터란?</vt:lpstr>
      <vt:lpstr>반복자(iterator)란?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이한</dc:creator>
  <cp:lastModifiedBy>이한</cp:lastModifiedBy>
  <cp:revision>1</cp:revision>
  <dcterms:created xsi:type="dcterms:W3CDTF">2025-02-27T08:57:39Z</dcterms:created>
  <dcterms:modified xsi:type="dcterms:W3CDTF">2025-02-27T12:07:27Z</dcterms:modified>
</cp:coreProperties>
</file>