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8" r:id="rId10"/>
    <p:sldId id="267" r:id="rId11"/>
    <p:sldId id="270" r:id="rId12"/>
    <p:sldId id="261" r:id="rId13"/>
    <p:sldId id="265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3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0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B8C4-C5F7-419A-BCDC-49D5A32EC17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D55D-D3FC-4436-B153-2A2617AA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502204" cy="54006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987824" y="4005064"/>
            <a:ext cx="93610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DGK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6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62115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Nhn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(35,[ 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(30,31)</a:t>
            </a:r>
          </a:p>
          <a:p>
            <a:pPr marL="0" indent="0">
              <a:buNone/>
            </a:pPr>
            <a:r>
              <a:rPr lang="en-US" altLang="ko-KR" dirty="0" smtClean="0"/>
              <a:t>------------------------------------------------</a:t>
            </a:r>
          </a:p>
          <a:p>
            <a:pPr marL="0" indent="0">
              <a:buNone/>
            </a:pPr>
            <a:r>
              <a:rPr lang="ko-KR" altLang="en-US" dirty="0" smtClean="0"/>
              <a:t>여기에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36</a:t>
            </a:r>
            <a:r>
              <a:rPr lang="ko-KR" altLang="en-US" dirty="0" smtClean="0"/>
              <a:t>넣으면 어떻게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6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Nhn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(35)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(30,31)</a:t>
            </a:r>
          </a:p>
          <a:p>
            <a:pPr marL="0" indent="0">
              <a:buNone/>
            </a:pPr>
            <a:r>
              <a:rPr lang="en-US" altLang="ko-KR" dirty="0" smtClean="0"/>
              <a:t>------------------------------------------------</a:t>
            </a:r>
          </a:p>
          <a:p>
            <a:pPr marL="0" indent="0">
              <a:buNone/>
            </a:pPr>
            <a:r>
              <a:rPr lang="ko-KR" altLang="en-US" dirty="0" smtClean="0"/>
              <a:t>여기에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36</a:t>
            </a:r>
            <a:r>
              <a:rPr lang="ko-KR" altLang="en-US" dirty="0" smtClean="0"/>
              <a:t>넣으면 어떻게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(31,35)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(30) (32)  (36)      </a:t>
            </a:r>
          </a:p>
        </p:txBody>
      </p:sp>
    </p:spTree>
    <p:extLst>
      <p:ext uri="{BB962C8B-B14F-4D97-AF65-F5344CB8AC3E}">
        <p14:creationId xmlns:p14="http://schemas.microsoft.com/office/powerpoint/2010/main" val="129590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http://ddmix.blogspot.kr/2015/01/cppalgo-18-b-tree-search.html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60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 개념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B-</a:t>
            </a:r>
            <a:r>
              <a:rPr lang="ko-KR" altLang="en-US" dirty="0" smtClean="0"/>
              <a:t>트리 특징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45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 smtClean="0"/>
              <a:t>검색을 위한 자료구조이다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500" dirty="0" smtClean="0"/>
              <a:t>이진 탐색 </a:t>
            </a:r>
            <a:r>
              <a:rPr lang="ko-KR" altLang="en-US" sz="2500" dirty="0" err="1" smtClean="0"/>
              <a:t>트리의</a:t>
            </a:r>
            <a:r>
              <a:rPr lang="ko-KR" altLang="en-US" sz="2500" dirty="0" smtClean="0"/>
              <a:t> 단점을 보완하기 위해 개발되었다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더 효율적이며 빠르고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개의 </a:t>
            </a:r>
            <a:r>
              <a:rPr lang="ko-KR" altLang="en-US" sz="2000" dirty="0" err="1" smtClean="0"/>
              <a:t>자식노드를</a:t>
            </a:r>
            <a:r>
              <a:rPr lang="ko-KR" altLang="en-US" sz="2000" dirty="0" smtClean="0"/>
              <a:t> 갖는다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500" dirty="0" smtClean="0"/>
          </a:p>
          <a:p>
            <a:r>
              <a:rPr lang="ko-KR" altLang="en-US" sz="2500" dirty="0" smtClean="0"/>
              <a:t>데이터베이스와 파일 시스템에서 널리 사용되는 트리 자료구조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526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581128"/>
            <a:ext cx="92525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트리검색의</a:t>
            </a:r>
            <a:r>
              <a:rPr lang="ko-KR" altLang="en-US" sz="2000" dirty="0" smtClean="0"/>
              <a:t> 성능은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트리의</a:t>
            </a:r>
            <a:r>
              <a:rPr lang="ko-KR" altLang="en-US" sz="2000" dirty="0" smtClean="0">
                <a:solidFill>
                  <a:srgbClr val="FF0000"/>
                </a:solidFill>
              </a:rPr>
              <a:t> 높이</a:t>
            </a:r>
            <a:r>
              <a:rPr lang="ko-KR" altLang="en-US" sz="2000" dirty="0" smtClean="0"/>
              <a:t>에 위해 좌우  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좌우 균형이 맞지 않는 </a:t>
            </a:r>
            <a:r>
              <a:rPr lang="ko-KR" altLang="en-US" sz="2000" dirty="0" err="1" smtClean="0"/>
              <a:t>이진탐색트리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좌우 </a:t>
            </a:r>
            <a:r>
              <a:rPr lang="en-US" altLang="ko-KR" sz="2000" dirty="0" smtClean="0"/>
              <a:t>balance</a:t>
            </a:r>
            <a:r>
              <a:rPr lang="ko-KR" altLang="en-US" sz="2000" dirty="0" smtClean="0"/>
              <a:t>를 맞추는 것이 좋다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        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최악의 경우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전체노드</a:t>
            </a:r>
            <a:r>
              <a:rPr lang="ko-KR" altLang="en-US" sz="2000" dirty="0" smtClean="0"/>
              <a:t> 개수만큼의 검색시간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500" dirty="0" smtClean="0"/>
              <a:t>  </a:t>
            </a:r>
            <a:endParaRPr lang="ko-KR" altLang="en-US" sz="25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5978643" cy="2295922"/>
          </a:xfrm>
        </p:spPr>
      </p:pic>
    </p:spTree>
    <p:extLst>
      <p:ext uri="{BB962C8B-B14F-4D97-AF65-F5344CB8AC3E}">
        <p14:creationId xmlns:p14="http://schemas.microsoft.com/office/powerpoint/2010/main" val="227060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602725" cy="3888432"/>
          </a:xfrm>
        </p:spPr>
      </p:pic>
      <p:sp>
        <p:nvSpPr>
          <p:cNvPr id="5" name="TextBox 4"/>
          <p:cNvSpPr txBox="1"/>
          <p:nvPr/>
        </p:nvSpPr>
        <p:spPr>
          <a:xfrm>
            <a:off x="683568" y="443304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여러 데이터가 배치된다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개까지</a:t>
            </a:r>
            <a:r>
              <a:rPr lang="en-US" altLang="ko-KR" dirty="0" smtClean="0"/>
              <a:t>-&gt;M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B-Tree)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같은 </a:t>
            </a:r>
            <a:r>
              <a:rPr lang="ko-KR" altLang="en-US" dirty="0" err="1" smtClean="0"/>
              <a:t>갯수의</a:t>
            </a:r>
            <a:r>
              <a:rPr lang="ko-KR" altLang="en-US" dirty="0" smtClean="0"/>
              <a:t> 자료를 저장할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이진탐색트리에</a:t>
            </a:r>
            <a:r>
              <a:rPr lang="ko-KR" altLang="en-US" dirty="0" smtClean="0"/>
              <a:t> 비해 하나의 레벨에  더 많은 데이터가 저장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높이가 작아짐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노드의</a:t>
            </a:r>
            <a:r>
              <a:rPr lang="ko-KR" altLang="en-US" dirty="0" smtClean="0"/>
              <a:t> 자료가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자식의 수는 </a:t>
            </a:r>
            <a:r>
              <a:rPr lang="en-US" altLang="ko-KR" dirty="0" smtClean="0"/>
              <a:t>N+1</a:t>
            </a:r>
            <a:r>
              <a:rPr lang="ko-KR" altLang="en-US" dirty="0" err="1" smtClean="0"/>
              <a:t>이여야한다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6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602725" cy="3888432"/>
          </a:xfrm>
        </p:spPr>
      </p:pic>
      <p:sp>
        <p:nvSpPr>
          <p:cNvPr id="5" name="TextBox 4"/>
          <p:cNvSpPr txBox="1"/>
          <p:nvPr/>
        </p:nvSpPr>
        <p:spPr>
          <a:xfrm>
            <a:off x="683568" y="443304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자료는 정렬된 형태여야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노드의</a:t>
            </a:r>
            <a:r>
              <a:rPr lang="ko-KR" altLang="en-US" dirty="0" smtClean="0"/>
              <a:t> 자료 </a:t>
            </a:r>
            <a:r>
              <a:rPr lang="en-US" altLang="ko-KR" dirty="0" err="1" smtClean="0"/>
              <a:t>D</a:t>
            </a:r>
            <a:r>
              <a:rPr lang="en-US" altLang="ko-KR" sz="1000" dirty="0" err="1" smtClean="0"/>
              <a:t>k</a:t>
            </a:r>
            <a:r>
              <a:rPr lang="ko-KR" altLang="en-US" dirty="0" smtClean="0"/>
              <a:t>의 왼쪽 </a:t>
            </a:r>
            <a:r>
              <a:rPr lang="ko-KR" altLang="en-US" dirty="0" err="1" smtClean="0"/>
              <a:t>서브트리는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</a:t>
            </a:r>
            <a:r>
              <a:rPr lang="en-US" altLang="ko-KR" sz="1000" dirty="0" err="1" smtClean="0"/>
              <a:t>k</a:t>
            </a:r>
            <a:r>
              <a:rPr lang="ko-KR" altLang="en-US" dirty="0" smtClean="0"/>
              <a:t>보다 작은 값들이고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</a:t>
            </a:r>
            <a:r>
              <a:rPr lang="en-US" altLang="ko-KR" sz="1000" dirty="0" err="1" smtClean="0"/>
              <a:t>k</a:t>
            </a:r>
            <a:r>
              <a:rPr lang="ko-KR" altLang="en-US" dirty="0" smtClean="0"/>
              <a:t>의 오른쪽 </a:t>
            </a:r>
            <a:r>
              <a:rPr lang="ko-KR" altLang="en-US" dirty="0" err="1" smtClean="0"/>
              <a:t>서브트리는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</a:t>
            </a:r>
            <a:r>
              <a:rPr lang="en-US" altLang="ko-KR" sz="1000" dirty="0" err="1" smtClean="0"/>
              <a:t>k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큰값들이여야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5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602725" cy="3888432"/>
          </a:xfrm>
        </p:spPr>
      </p:pic>
      <p:sp>
        <p:nvSpPr>
          <p:cNvPr id="5" name="TextBox 4"/>
          <p:cNvSpPr txBox="1"/>
          <p:nvPr/>
        </p:nvSpPr>
        <p:spPr>
          <a:xfrm>
            <a:off x="683568" y="443304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Root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적어도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자식을 </a:t>
            </a:r>
            <a:r>
              <a:rPr lang="ko-KR" altLang="en-US" dirty="0" err="1" smtClean="0"/>
              <a:t>가져야한다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Root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제외한 모든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적어도 </a:t>
            </a:r>
            <a:r>
              <a:rPr lang="en-US" altLang="ko-KR" dirty="0" smtClean="0"/>
              <a:t>M/2</a:t>
            </a:r>
            <a:r>
              <a:rPr lang="ko-KR" altLang="en-US" dirty="0" smtClean="0"/>
              <a:t>개의 자료를 가지고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외부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가는 경로의 길이가 모두 같다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모두 같은 레벨</a:t>
            </a:r>
            <a:r>
              <a:rPr lang="en-US" altLang="ko-KR" dirty="0" smtClean="0"/>
              <a:t>(Balance</a:t>
            </a:r>
            <a:r>
              <a:rPr lang="ko-KR" altLang="en-US" dirty="0" smtClean="0"/>
              <a:t>하</a:t>
            </a:r>
            <a:r>
              <a:rPr lang="ko-KR" altLang="en-US" dirty="0"/>
              <a:t>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입력 자료가 중복 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4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0"/>
            <a:ext cx="8667628" cy="5616623"/>
          </a:xfrm>
        </p:spPr>
      </p:pic>
    </p:spTree>
    <p:extLst>
      <p:ext uri="{BB962C8B-B14F-4D97-AF65-F5344CB8AC3E}">
        <p14:creationId xmlns:p14="http://schemas.microsoft.com/office/powerpoint/2010/main" val="25416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040596" cy="5184576"/>
          </a:xfrm>
        </p:spPr>
      </p:pic>
    </p:spTree>
    <p:extLst>
      <p:ext uri="{BB962C8B-B14F-4D97-AF65-F5344CB8AC3E}">
        <p14:creationId xmlns:p14="http://schemas.microsoft.com/office/powerpoint/2010/main" val="157374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234</Words>
  <Application>Microsoft Office PowerPoint</Application>
  <PresentationFormat>화면 슬라이드 쇼(4:3)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B-트리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Nhn엔터 필기</vt:lpstr>
      <vt:lpstr>Nhn엔터 필기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B-트리</dc:title>
  <dc:creator>정정훈</dc:creator>
  <cp:lastModifiedBy>정정훈</cp:lastModifiedBy>
  <cp:revision>12</cp:revision>
  <dcterms:created xsi:type="dcterms:W3CDTF">2017-01-12T14:24:51Z</dcterms:created>
  <dcterms:modified xsi:type="dcterms:W3CDTF">2017-01-13T06:19:38Z</dcterms:modified>
</cp:coreProperties>
</file>