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2" r:id="rId6"/>
    <p:sldId id="268" r:id="rId7"/>
    <p:sldId id="266" r:id="rId8"/>
    <p:sldId id="272" r:id="rId9"/>
    <p:sldId id="269" r:id="rId10"/>
    <p:sldId id="265" r:id="rId11"/>
    <p:sldId id="264" r:id="rId12"/>
    <p:sldId id="260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5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0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2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ED65-C5C2-4D8D-BF6B-B05868F6EAB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8CA7-CECC-4F85-AEA1-01450F8DC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1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국내동</a:t>
            </a:r>
            <a:r>
              <a:rPr lang="ko-KR" altLang="en-US" dirty="0"/>
              <a:t>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기존에  </a:t>
            </a:r>
            <a:r>
              <a:rPr lang="ko-KR" altLang="en-US" sz="2000" dirty="0" err="1" smtClean="0"/>
              <a:t>클라우드의</a:t>
            </a:r>
            <a:r>
              <a:rPr lang="ko-KR" altLang="en-US" sz="2000" dirty="0" smtClean="0"/>
              <a:t> 문제로 떠오르던 </a:t>
            </a:r>
            <a:r>
              <a:rPr lang="ko-KR" altLang="en-US" sz="2000" dirty="0" smtClean="0"/>
              <a:t>보안이슈 해결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5496" y="2419599"/>
            <a:ext cx="9039971" cy="2737593"/>
            <a:chOff x="35496" y="2564904"/>
            <a:chExt cx="9039971" cy="27375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572" y="2564904"/>
              <a:ext cx="5600700" cy="44767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356992"/>
              <a:ext cx="8535915" cy="10624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8" name="직선 연결선 7"/>
            <p:cNvCxnSpPr/>
            <p:nvPr/>
          </p:nvCxnSpPr>
          <p:spPr>
            <a:xfrm>
              <a:off x="511416" y="3573016"/>
              <a:ext cx="52127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55576" y="3861048"/>
              <a:ext cx="57606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541708" y="4135012"/>
              <a:ext cx="31683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4509120"/>
              <a:ext cx="8751939" cy="79337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9" name="직선 연결선 18"/>
            <p:cNvCxnSpPr/>
            <p:nvPr/>
          </p:nvCxnSpPr>
          <p:spPr>
            <a:xfrm>
              <a:off x="1187624" y="4725144"/>
              <a:ext cx="53285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74644"/>
            <a:ext cx="8208912" cy="790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27" name="직선 연결선 26"/>
          <p:cNvCxnSpPr/>
          <p:nvPr/>
        </p:nvCxnSpPr>
        <p:spPr>
          <a:xfrm>
            <a:off x="3491880" y="5875983"/>
            <a:ext cx="5400600" cy="1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7584" y="5589240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정정훈\Desktop\2016102402101560813002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98564"/>
            <a:ext cx="2415235" cy="1598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국내동</a:t>
            </a:r>
            <a:r>
              <a:rPr lang="ko-KR" altLang="en-US" dirty="0"/>
              <a:t>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19869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500" dirty="0"/>
          </a:p>
          <a:p>
            <a:r>
              <a:rPr lang="ko-KR" altLang="en-US" sz="2300" dirty="0"/>
              <a:t>사</a:t>
            </a:r>
            <a:r>
              <a:rPr lang="ko-KR" altLang="en-US" sz="2300" dirty="0" smtClean="0"/>
              <a:t>기업과 공공기관에서도 </a:t>
            </a:r>
            <a:r>
              <a:rPr lang="ko-KR" altLang="en-US" sz="2300" dirty="0" err="1" smtClean="0"/>
              <a:t>클라우드</a:t>
            </a:r>
            <a:r>
              <a:rPr lang="ko-KR" altLang="en-US" sz="2300" dirty="0" smtClean="0"/>
              <a:t> 이용 꾸준히 증가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39927"/>
            <a:ext cx="6496814" cy="2241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2645"/>
            <a:ext cx="6153150" cy="6762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0" y="2854449"/>
            <a:ext cx="6115050" cy="7905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0" y="3399656"/>
            <a:ext cx="6115050" cy="533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00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국내동</a:t>
            </a:r>
            <a:r>
              <a:rPr lang="ko-KR" altLang="en-US" dirty="0"/>
              <a:t>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 smtClean="0"/>
              <a:t>글로벌 </a:t>
            </a:r>
            <a:r>
              <a:rPr lang="ko-KR" altLang="en-US" sz="2500" dirty="0" err="1" smtClean="0"/>
              <a:t>클라우드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국내 데이터센터 구축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</a:p>
          <a:p>
            <a:pPr marL="0" indent="0">
              <a:buNone/>
            </a:pPr>
            <a:r>
              <a:rPr lang="en-US" altLang="ko-KR" sz="1500" dirty="0" smtClean="0"/>
              <a:t>    - 2016.01 AWS </a:t>
            </a:r>
            <a:r>
              <a:rPr lang="ko-KR" altLang="en-US" sz="1500" dirty="0" smtClean="0"/>
              <a:t>국내 데이터센터 구축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- 2016.10 IBM </a:t>
            </a:r>
            <a:r>
              <a:rPr lang="ko-KR" altLang="en-US" sz="1500" dirty="0" smtClean="0"/>
              <a:t>국내 데이터센터 구축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- 2017 (</a:t>
            </a:r>
            <a:r>
              <a:rPr lang="ko-KR" altLang="en-US" sz="1500" dirty="0" smtClean="0"/>
              <a:t>상반기 예정</a:t>
            </a:r>
            <a:r>
              <a:rPr lang="en-US" altLang="ko-KR" sz="1500" dirty="0" smtClean="0"/>
              <a:t>) MS </a:t>
            </a:r>
            <a:r>
              <a:rPr lang="ko-KR" altLang="en-US" sz="1500" dirty="0" smtClean="0"/>
              <a:t>국내 데이터센터 구축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                   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</a:t>
            </a:r>
            <a:r>
              <a:rPr lang="ko-KR" altLang="en-US" sz="2500" dirty="0" smtClean="0"/>
              <a:t>해외 </a:t>
            </a:r>
            <a:r>
              <a:rPr lang="ko-KR" altLang="en-US" sz="2500" dirty="0" smtClean="0"/>
              <a:t>대표 </a:t>
            </a:r>
            <a:r>
              <a:rPr lang="ko-KR" altLang="en-US" sz="2500" dirty="0" err="1" smtClean="0"/>
              <a:t>클라우드</a:t>
            </a:r>
            <a:r>
              <a:rPr lang="ko-KR" altLang="en-US" sz="2500" dirty="0" smtClean="0"/>
              <a:t> 기업들도 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            </a:t>
            </a:r>
            <a:r>
              <a:rPr lang="ko-KR" altLang="en-US" sz="2500" dirty="0" smtClean="0"/>
              <a:t>국내 시장 진입 본격화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오른쪽 화살표 4"/>
          <p:cNvSpPr/>
          <p:nvPr/>
        </p:nvSpPr>
        <p:spPr>
          <a:xfrm>
            <a:off x="683568" y="4869160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316835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국내사례</a:t>
            </a:r>
            <a:r>
              <a:rPr lang="en-US" altLang="ko-KR" dirty="0" smtClean="0"/>
              <a:t>- </a:t>
            </a:r>
            <a:r>
              <a:rPr lang="en-US" altLang="ko-KR" dirty="0" smtClean="0"/>
              <a:t>KT Biz </a:t>
            </a:r>
            <a:r>
              <a:rPr lang="en-US" altLang="ko-KR" dirty="0" err="1" smtClean="0"/>
              <a:t>G-cloud~IOT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19869"/>
            <a:ext cx="8229600" cy="4785395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484784"/>
            <a:ext cx="6263496" cy="1224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78968"/>
            <a:ext cx="8009239" cy="307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C:\Users\정정훈\Desktop\qq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5328592" cy="12149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국내사례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쿠키런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빅데이터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19869"/>
            <a:ext cx="8229600" cy="4785395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2" y="1519998"/>
            <a:ext cx="8127476" cy="45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국내사례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신한은행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19869"/>
            <a:ext cx="8229600" cy="4785395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205985" cy="649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6674174" cy="1440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97152"/>
            <a:ext cx="7485817" cy="9523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0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클라우드란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852936"/>
            <a:ext cx="8640960" cy="48912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[SHARE]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/>
              <a:t>모든 </a:t>
            </a:r>
            <a:r>
              <a:rPr lang="ko-KR" altLang="en-US" dirty="0"/>
              <a:t>유형의 파일들을 다양한 운영체제의 기기에서 </a:t>
            </a:r>
            <a:r>
              <a:rPr lang="ko-KR" altLang="en-US" dirty="0" smtClean="0"/>
              <a:t>공유</a:t>
            </a:r>
            <a:br>
              <a:rPr lang="ko-KR" altLang="en-US" dirty="0" smtClean="0"/>
            </a:b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[STORAGE]</a:t>
            </a:r>
          </a:p>
          <a:p>
            <a:pPr>
              <a:buFontTx/>
              <a:buChar char="-"/>
            </a:pPr>
            <a:r>
              <a:rPr lang="ko-KR" altLang="en-US" dirty="0" smtClean="0"/>
              <a:t>회사의 </a:t>
            </a:r>
            <a:r>
              <a:rPr lang="ko-KR" altLang="en-US" dirty="0" err="1"/>
              <a:t>클라우드</a:t>
            </a:r>
            <a:r>
              <a:rPr lang="ko-KR" altLang="en-US" dirty="0"/>
              <a:t> 내 몇몇 서버는 데이터 </a:t>
            </a:r>
            <a:r>
              <a:rPr lang="ko-KR" altLang="en-US" dirty="0" smtClean="0"/>
              <a:t>보관하는 용도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[SERVISE]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   </a:t>
            </a:r>
            <a:r>
              <a:rPr lang="ko-KR" altLang="en-US" dirty="0" smtClean="0"/>
              <a:t>저장공간을 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 단위로 판매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900" dirty="0" smtClean="0"/>
              <a:t/>
            </a:r>
            <a:br>
              <a:rPr lang="ko-KR" altLang="en-US" sz="1900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5858"/>
            <a:ext cx="4910683" cy="27632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0112" y="227687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 smtClean="0"/>
              <a:t>IT</a:t>
            </a:r>
            <a:r>
              <a:rPr lang="ko-KR" altLang="en-US" sz="2100" b="1" dirty="0" smtClean="0"/>
              <a:t>자원을 </a:t>
            </a:r>
            <a:r>
              <a:rPr lang="ko-KR" altLang="en-US" sz="2100" b="1" dirty="0" smtClean="0">
                <a:solidFill>
                  <a:srgbClr val="FFC000"/>
                </a:solidFill>
              </a:rPr>
              <a:t>소유</a:t>
            </a:r>
            <a:r>
              <a:rPr lang="ko-KR" altLang="en-US" sz="2100" b="1" dirty="0" smtClean="0"/>
              <a:t>하지 않고</a:t>
            </a:r>
            <a:r>
              <a:rPr lang="en-US" altLang="ko-KR" sz="2100" b="1" dirty="0" smtClean="0"/>
              <a:t>,</a:t>
            </a:r>
          </a:p>
          <a:p>
            <a:r>
              <a:rPr lang="en-US" altLang="ko-KR" sz="2100" b="1" dirty="0"/>
              <a:t> 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서비스</a:t>
            </a:r>
            <a:r>
              <a:rPr lang="ko-KR" altLang="en-US" sz="2100" b="1" dirty="0" smtClean="0"/>
              <a:t>로 이용한다</a:t>
            </a:r>
            <a:r>
              <a:rPr lang="en-US" altLang="ko-KR" sz="2100" b="1" dirty="0" smtClean="0"/>
              <a:t>!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597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왜 </a:t>
            </a:r>
            <a:r>
              <a:rPr lang="ko-KR" altLang="en-US" dirty="0" err="1" smtClean="0"/>
              <a:t>클라우드인가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500" dirty="0" smtClean="0"/>
          </a:p>
          <a:p>
            <a:r>
              <a:rPr lang="ko-KR" altLang="en-US" sz="2500" dirty="0" smtClean="0"/>
              <a:t>편하다 </a:t>
            </a:r>
            <a:r>
              <a:rPr lang="en-US" altLang="ko-KR" sz="2500" dirty="0" smtClean="0"/>
              <a:t>:</a:t>
            </a:r>
            <a:r>
              <a:rPr lang="ko-KR" altLang="en-US" sz="2500" dirty="0" smtClean="0"/>
              <a:t>  터미널화면 </a:t>
            </a:r>
            <a:r>
              <a:rPr lang="en-US" altLang="ko-KR" sz="2500" dirty="0" smtClean="0"/>
              <a:t>-&gt; </a:t>
            </a:r>
            <a:r>
              <a:rPr lang="ko-KR" altLang="en-US" sz="2500" dirty="0" smtClean="0"/>
              <a:t>웹에서의 관제화면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싸다 </a:t>
            </a:r>
            <a:r>
              <a:rPr lang="en-US" altLang="ko-KR" sz="2500" dirty="0" smtClean="0"/>
              <a:t>:</a:t>
            </a:r>
            <a:r>
              <a:rPr lang="ko-KR" altLang="en-US" sz="2500" dirty="0"/>
              <a:t> </a:t>
            </a:r>
            <a:r>
              <a:rPr lang="ko-KR" altLang="en-US" sz="2500" dirty="0" err="1" smtClean="0"/>
              <a:t>안쓰는</a:t>
            </a:r>
            <a:r>
              <a:rPr lang="ko-KR" altLang="en-US" sz="2500" dirty="0" smtClean="0"/>
              <a:t> 서</a:t>
            </a:r>
            <a:r>
              <a:rPr lang="ko-KR" altLang="en-US" sz="2500" dirty="0"/>
              <a:t>버</a:t>
            </a:r>
            <a:r>
              <a:rPr lang="ko-KR" altLang="en-US" sz="2500" dirty="0" smtClean="0"/>
              <a:t> 해지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사용한 만큼만 낸다</a:t>
            </a:r>
            <a:r>
              <a:rPr lang="en-US" altLang="ko-KR" sz="2500" dirty="0" smtClean="0"/>
              <a:t>! 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초기 비용이 적다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서버 구입비 제로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잔칫날 걱정이 없다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대학 수강신청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이벤트 대응 </a:t>
            </a:r>
            <a:r>
              <a:rPr lang="en-US" altLang="ko-KR" sz="2500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344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서비스 종류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" y="1721594"/>
            <a:ext cx="7113115" cy="4011662"/>
          </a:xfrm>
        </p:spPr>
      </p:pic>
      <p:sp>
        <p:nvSpPr>
          <p:cNvPr id="6" name="TextBox 5"/>
          <p:cNvSpPr txBox="1"/>
          <p:nvPr/>
        </p:nvSpPr>
        <p:spPr>
          <a:xfrm>
            <a:off x="6588224" y="262762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기업이 쓰는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서비스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75708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기업이 쓰는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솔루션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1640"/>
            <a:ext cx="4638038" cy="21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서비스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852936"/>
            <a:ext cx="8640960" cy="489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dirty="0" smtClean="0"/>
              <a:t/>
            </a:r>
            <a:br>
              <a:rPr lang="ko-KR" altLang="en-US" sz="1900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466" y="4482986"/>
            <a:ext cx="7761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SaaS – </a:t>
            </a:r>
            <a:r>
              <a:rPr lang="ko-KR" altLang="en-US" dirty="0" smtClean="0"/>
              <a:t>사용자에 인터넷을 통해 사전에 구축된 소프트웨어 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ex&gt; </a:t>
            </a:r>
            <a:r>
              <a:rPr lang="ko-KR" altLang="en-US" dirty="0" smtClean="0"/>
              <a:t>웹 메일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PaSS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인터넷을 통해 개발자를 위한 개발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ex&gt;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플랫폼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인스타그램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IasS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프로그램이 돌아갈 수 있는 인프라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컴퓨팅 자원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ex&gt; </a:t>
            </a:r>
            <a:r>
              <a:rPr lang="ko-KR" altLang="en-US" dirty="0" smtClean="0"/>
              <a:t>아마존 </a:t>
            </a:r>
            <a:r>
              <a:rPr lang="ko-KR" altLang="en-US" dirty="0" err="1" smtClean="0"/>
              <a:t>웹서비스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50699" cy="26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500" dirty="0" smtClean="0"/>
              <a:t>해외 동향</a:t>
            </a:r>
            <a:endParaRPr lang="ko-KR" altLang="en-US" sz="35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848872" cy="480350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35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5" y="1104101"/>
            <a:ext cx="8738623" cy="4917187"/>
          </a:xfrm>
        </p:spPr>
      </p:pic>
    </p:spTree>
    <p:extLst>
      <p:ext uri="{BB962C8B-B14F-4D97-AF65-F5344CB8AC3E}">
        <p14:creationId xmlns:p14="http://schemas.microsoft.com/office/powerpoint/2010/main" val="27112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544962" cy="4808215"/>
          </a:xfrm>
        </p:spPr>
      </p:pic>
    </p:spTree>
    <p:extLst>
      <p:ext uri="{BB962C8B-B14F-4D97-AF65-F5344CB8AC3E}">
        <p14:creationId xmlns:p14="http://schemas.microsoft.com/office/powerpoint/2010/main" val="18959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국내동</a:t>
            </a:r>
            <a:r>
              <a:rPr lang="ko-KR" altLang="en-US" dirty="0"/>
              <a:t>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 smtClean="0"/>
              <a:t> </a:t>
            </a:r>
            <a:endParaRPr lang="en-US" altLang="ko-KR" sz="2500" dirty="0"/>
          </a:p>
          <a:p>
            <a:r>
              <a:rPr lang="ko-KR" altLang="en-US" sz="2300" dirty="0"/>
              <a:t>사</a:t>
            </a:r>
            <a:r>
              <a:rPr lang="ko-KR" altLang="en-US" sz="2300" dirty="0" smtClean="0"/>
              <a:t>기업과 공공기관에서도 </a:t>
            </a:r>
            <a:r>
              <a:rPr lang="ko-KR" altLang="en-US" sz="2300" dirty="0" err="1" smtClean="0"/>
              <a:t>클라우드</a:t>
            </a:r>
            <a:r>
              <a:rPr lang="ko-KR" altLang="en-US" sz="2300" dirty="0" smtClean="0"/>
              <a:t> 이용 꾸준히 증가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468197" cy="13748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743608"/>
            <a:ext cx="4536504" cy="29977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6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214</Words>
  <Application>Microsoft Office PowerPoint</Application>
  <PresentationFormat>화면 슬라이드 쇼(4:3)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CLOUD</vt:lpstr>
      <vt:lpstr>클라우드란?</vt:lpstr>
      <vt:lpstr>왜 클라우드인가?</vt:lpstr>
      <vt:lpstr>서비스 종류</vt:lpstr>
      <vt:lpstr>서비스 유형</vt:lpstr>
      <vt:lpstr>해외 동향</vt:lpstr>
      <vt:lpstr>PowerPoint 프레젠테이션</vt:lpstr>
      <vt:lpstr>PowerPoint 프레젠테이션</vt:lpstr>
      <vt:lpstr>국내동향</vt:lpstr>
      <vt:lpstr>국내동향</vt:lpstr>
      <vt:lpstr>국내동향</vt:lpstr>
      <vt:lpstr>국내동향</vt:lpstr>
      <vt:lpstr>국내사례- KT Biz G-cloud~IOT</vt:lpstr>
      <vt:lpstr>국내사례- 쿠키런(빅데이터)</vt:lpstr>
      <vt:lpstr>국내사례- 신한은행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정정훈</dc:creator>
  <cp:lastModifiedBy>정정훈</cp:lastModifiedBy>
  <cp:revision>38</cp:revision>
  <dcterms:created xsi:type="dcterms:W3CDTF">2017-01-17T07:52:55Z</dcterms:created>
  <dcterms:modified xsi:type="dcterms:W3CDTF">2017-01-23T07:51:01Z</dcterms:modified>
</cp:coreProperties>
</file>