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67" r:id="rId3"/>
    <p:sldId id="265" r:id="rId4"/>
    <p:sldId id="263" r:id="rId5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CA7"/>
    <a:srgbClr val="773F9B"/>
    <a:srgbClr val="0365C0"/>
    <a:srgbClr val="C82506"/>
    <a:srgbClr val="DE6A10"/>
    <a:srgbClr val="008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4027"/>
  </p:normalViewPr>
  <p:slideViewPr>
    <p:cSldViewPr snapToGrid="0" snapToObjects="1">
      <p:cViewPr varScale="1">
        <p:scale>
          <a:sx n="44" d="100"/>
          <a:sy n="44" d="100"/>
        </p:scale>
        <p:origin x="15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5770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8989" y="11141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Basics"/>
          <p:cNvSpPr txBox="1"/>
          <p:nvPr/>
        </p:nvSpPr>
        <p:spPr>
          <a:xfrm>
            <a:off x="282688" y="1145555"/>
            <a:ext cx="9169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Config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: : </a:t>
            </a:r>
            <a:r>
              <a:rPr sz="3300" dirty="0">
                <a:latin typeface="Times New Roman" panose="02020603050405020304" pitchFamily="18" charset="0"/>
                <a:ea typeface="微軟正黑體" panose="020B0604030504040204" pitchFamily="34" charset="-120"/>
                <a:cs typeface="Source Sans Pro Semibold"/>
                <a:sym typeface="Source Sans Pro Semibold"/>
              </a:rPr>
              <a:t>CHEAT SHEET</a:t>
            </a:r>
            <a:r>
              <a:rPr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09636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86" name="Line"/>
          <p:cNvSpPr/>
          <p:nvPr/>
        </p:nvSpPr>
        <p:spPr>
          <a:xfrm>
            <a:off x="3776096" y="109437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90" name="Line"/>
          <p:cNvSpPr/>
          <p:nvPr/>
        </p:nvSpPr>
        <p:spPr>
          <a:xfrm>
            <a:off x="7124372" y="109437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92" name="Line"/>
          <p:cNvSpPr/>
          <p:nvPr/>
        </p:nvSpPr>
        <p:spPr>
          <a:xfrm>
            <a:off x="10540889" y="1092138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CC4ACD9-489B-124E-8061-5252192D1C54}"/>
              </a:ext>
            </a:extLst>
          </p:cNvPr>
          <p:cNvSpPr txBox="1"/>
          <p:nvPr/>
        </p:nvSpPr>
        <p:spPr>
          <a:xfrm>
            <a:off x="282688" y="1454417"/>
            <a:ext cx="3529412" cy="2633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查詢目前</a:t>
            </a:r>
            <a:r>
              <a:rPr kumimoji="0" lang="en-US" altLang="zh-TW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config</a:t>
            </a:r>
            <a:r>
              <a: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狀況</a:t>
            </a:r>
            <a:endParaRPr lang="en-US" altLang="zh-TW" sz="12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Source Sans Pro"/>
              </a:rPr>
              <a:t>git config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--</a:t>
            </a:r>
            <a:r>
              <a:rPr kumimoji="0" lang="en-US" altLang="zh-TW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Source Sans Pro"/>
              </a:rPr>
              <a:t>list</a:t>
            </a:r>
            <a:r>
              <a:rPr kumimoji="0" lang="zh-TW" altLang="en-US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Source Sans Pro"/>
              </a:rPr>
              <a:t> </a:t>
            </a:r>
            <a:r>
              <a:rPr kumimoji="0" lang="en-US" altLang="zh-TW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Source Sans Pro"/>
              </a:rPr>
              <a:t># </a:t>
            </a:r>
            <a:r>
              <a:rPr kumimoji="0" lang="zh-TW" altLang="en-US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Source Sans Pro"/>
              </a:rPr>
              <a:t>至少要有名稱</a:t>
            </a:r>
            <a:r>
              <a:rPr kumimoji="0" lang="en-US" altLang="zh-TW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Source Sans Pro"/>
              </a:rPr>
              <a:t>, email</a:t>
            </a:r>
          </a:p>
          <a:p>
            <a:pPr marL="228600" lvl="4" indent="-22860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設定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global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名稱與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email</a:t>
            </a:r>
          </a:p>
          <a:p>
            <a:pPr lvl="4" indent="0"/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config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--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global </a:t>
            </a:r>
            <a:r>
              <a:rPr kumimoji="0" lang="en-US" altLang="zh-TW" i="0" u="none" strike="noStrike" cap="none" spc="0" normalizeH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user.name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“name”</a:t>
            </a:r>
          </a:p>
          <a:p>
            <a:pPr lvl="4" indent="0"/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git config --global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user.email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“email”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開記事本直接設定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lvl="4" indent="0"/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config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--global –edit</a:t>
            </a:r>
            <a:endParaRPr lang="en-US" altLang="zh-TW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好用的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alias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設定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config --global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alias.l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“log --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oneline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--graph”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實體檔案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cat {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根目錄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}/.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gitconfig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# global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的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config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放這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lvl="4" indent="0"/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cat {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專案資料夾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}/.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/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config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# local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的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config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放這</a:t>
            </a:r>
            <a:endParaRPr kumimoji="0" lang="zh-TW" altLang="en-US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293" name="Basics">
            <a:extLst>
              <a:ext uri="{FF2B5EF4-FFF2-40B4-BE49-F238E27FC236}">
                <a16:creationId xmlns:a16="http://schemas.microsoft.com/office/drawing/2014/main" id="{E146FB45-2F18-E042-B778-E62FC98EFDFB}"/>
              </a:ext>
            </a:extLst>
          </p:cNvPr>
          <p:cNvSpPr txBox="1"/>
          <p:nvPr/>
        </p:nvSpPr>
        <p:spPr>
          <a:xfrm>
            <a:off x="282688" y="4082074"/>
            <a:ext cx="135453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Git Basics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4" name="文字方塊 293">
            <a:extLst>
              <a:ext uri="{FF2B5EF4-FFF2-40B4-BE49-F238E27FC236}">
                <a16:creationId xmlns:a16="http://schemas.microsoft.com/office/drawing/2014/main" id="{A79F4848-B54B-E548-9C8F-D8C35837572C}"/>
              </a:ext>
            </a:extLst>
          </p:cNvPr>
          <p:cNvSpPr txBox="1"/>
          <p:nvPr/>
        </p:nvSpPr>
        <p:spPr>
          <a:xfrm>
            <a:off x="282688" y="4325887"/>
            <a:ext cx="3907720" cy="3895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Initialize</a:t>
            </a:r>
            <a:r>
              <a:rPr lang="zh-TW" altLang="en-US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一個</a:t>
            </a:r>
            <a:r>
              <a:rPr lang="en-US" altLang="zh-TW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專案</a:t>
            </a:r>
            <a:r>
              <a:rPr lang="en-US" altLang="zh-TW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(</a:t>
            </a:r>
            <a:r>
              <a:rPr lang="zh-TW" altLang="en-US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先</a:t>
            </a:r>
            <a:r>
              <a:rPr lang="en-US" altLang="zh-TW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cd</a:t>
            </a:r>
            <a:r>
              <a:rPr lang="zh-TW" altLang="en-US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到此專案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的路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徑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en-US" altLang="zh-TW" sz="12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init</a:t>
            </a:r>
            <a:r>
              <a:rPr kumimoji="0" lang="en-US" altLang="zh-TW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就會新增一個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.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資料夾了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lvl="4" indent="-228600">
              <a:buFont typeface="Arial" panose="020B0604020202020204" pitchFamily="34" charset="0"/>
              <a:buChar char="•"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add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常用指令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add </a:t>
            </a:r>
            <a:r>
              <a:rPr kumimoji="0" lang="en-US" altLang="zh-TW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--all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 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將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工作目錄所有東西加入追蹤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lvl="4" indent="0"/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git add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index.html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僅將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index.html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加入追蹤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add *.html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將副檔名是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.html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的全加入追蹤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commit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常用指令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commit –m </a:t>
            </a:r>
            <a:r>
              <a:rPr kumimoji="0" lang="en-US" altLang="zh-TW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“commit message”</a:t>
            </a:r>
            <a:endParaRPr kumimoji="0" lang="en-US" altLang="zh-TW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lvl="4" indent="0"/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git commit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會開啟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vi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讓你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key commit message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og 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相關指令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status</a:t>
            </a:r>
          </a:p>
          <a:p>
            <a:pPr lvl="4" indent="0"/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diff</a:t>
            </a:r>
          </a:p>
          <a:p>
            <a:pPr lvl="4" indent="0"/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git log;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log --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oneline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;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log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--</a:t>
            </a:r>
            <a:r>
              <a:rPr kumimoji="0" lang="en-US" altLang="zh-TW" i="0" u="none" strike="noStrike" cap="none" spc="0" normalizeH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oneline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--graph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</a:t>
            </a: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不想加入版控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lvl="4" indent="0"/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rm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--cached index.html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此檔案不加入版控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rm --cached -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 .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Rporj.user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此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檔案夾不加入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vi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gitignore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裡面寫不板控的項目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Rporj.user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;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Rhistory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;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Rdata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;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Ruserdata.Rproj.user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295" name="Basics">
            <a:extLst>
              <a:ext uri="{FF2B5EF4-FFF2-40B4-BE49-F238E27FC236}">
                <a16:creationId xmlns:a16="http://schemas.microsoft.com/office/drawing/2014/main" id="{1E0AEAB4-28EB-D64C-9826-8F78D0E7D66D}"/>
              </a:ext>
            </a:extLst>
          </p:cNvPr>
          <p:cNvSpPr txBox="1"/>
          <p:nvPr/>
        </p:nvSpPr>
        <p:spPr>
          <a:xfrm>
            <a:off x="3812513" y="1142429"/>
            <a:ext cx="7389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Reset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7" name="文字方塊 296">
            <a:extLst>
              <a:ext uri="{FF2B5EF4-FFF2-40B4-BE49-F238E27FC236}">
                <a16:creationId xmlns:a16="http://schemas.microsoft.com/office/drawing/2014/main" id="{27034E36-9505-6048-9294-56B169E412B3}"/>
              </a:ext>
            </a:extLst>
          </p:cNvPr>
          <p:cNvSpPr txBox="1"/>
          <p:nvPr/>
        </p:nvSpPr>
        <p:spPr>
          <a:xfrm>
            <a:off x="3812513" y="1407043"/>
            <a:ext cx="3623988" cy="28442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</a:t>
            </a:r>
            <a:r>
              <a:rPr kumimoji="0" lang="en-US" altLang="zh-TW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eset</a:t>
            </a:r>
            <a:r>
              <a: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是在移動</a:t>
            </a:r>
            <a:r>
              <a:rPr kumimoji="0" lang="en-US" altLang="zh-TW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commit</a:t>
            </a:r>
            <a:r>
              <a: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，假設過去記錄如下：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1.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commit –m “c1”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 SHA-1: ab123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2. touch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index.html</a:t>
            </a:r>
            <a:endParaRPr lang="en-US" altLang="zh-TW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3. git add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index.html</a:t>
            </a:r>
            <a:endParaRPr lang="en-US" altLang="zh-TW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4. git commit –m “c2”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 SHA-1: dd456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5. echo “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hahaha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” &gt;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index.html</a:t>
            </a:r>
            <a:endParaRPr lang="en-US" altLang="zh-TW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6. git add </a:t>
            </a:r>
            <a:r>
              <a:rPr kumimoji="0" lang="en-US" altLang="zh-TW" i="0" u="none" strike="noStrike" cap="none" spc="0" normalizeH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index.html</a:t>
            </a:r>
            <a:endParaRPr kumimoji="0" lang="en-US" altLang="zh-TW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lvl="4" indent="-22860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此時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HEAD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6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不同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reset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效果整理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5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，效果同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 --mixed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--hard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4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，同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 –hard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HEAD^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ab123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HEAD^ --hard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HEAD~7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HEAD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的前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7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次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</a:t>
            </a:r>
          </a:p>
        </p:txBody>
      </p:sp>
      <p:sp>
        <p:nvSpPr>
          <p:cNvPr id="298" name="Basics">
            <a:extLst>
              <a:ext uri="{FF2B5EF4-FFF2-40B4-BE49-F238E27FC236}">
                <a16:creationId xmlns:a16="http://schemas.microsoft.com/office/drawing/2014/main" id="{466FA193-93FE-C94D-BA89-7020ED88FC8C}"/>
              </a:ext>
            </a:extLst>
          </p:cNvPr>
          <p:cNvSpPr txBox="1"/>
          <p:nvPr/>
        </p:nvSpPr>
        <p:spPr>
          <a:xfrm>
            <a:off x="3812513" y="4296279"/>
            <a:ext cx="9826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Branch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9" name="文字方塊 298">
            <a:extLst>
              <a:ext uri="{FF2B5EF4-FFF2-40B4-BE49-F238E27FC236}">
                <a16:creationId xmlns:a16="http://schemas.microsoft.com/office/drawing/2014/main" id="{3841595B-A771-2546-ADB0-1EBA27B0CA6D}"/>
              </a:ext>
            </a:extLst>
          </p:cNvPr>
          <p:cNvSpPr txBox="1"/>
          <p:nvPr/>
        </p:nvSpPr>
        <p:spPr>
          <a:xfrm>
            <a:off x="3812513" y="4581885"/>
            <a:ext cx="3752228" cy="41061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查目前有幾個分支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&amp;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正在哪個分支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branch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建立新分支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(e.g. dev)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，然後切過去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git branch dev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建立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dev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分支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git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checkout dev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切到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dev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分支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git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checkout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–b dev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一次做完上面兩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步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(b=build)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幫分支改名字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(e.g.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把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dev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改成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feature)</a:t>
            </a:r>
          </a:p>
          <a:p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branch -m dev </a:t>
            </a:r>
            <a:r>
              <a:rPr lang="en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feature </a:t>
            </a:r>
            <a:r>
              <a:rPr lang="en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 m = modify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刪除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分支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腳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踩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的分支不能刪，其他都可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)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branch –D dev</a:t>
            </a:r>
            <a:endParaRPr kumimoji="0" lang="en-US" altLang="zh-TW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合併分支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讓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master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追上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dev = 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讓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master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去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merge dev)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n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on-three-way merge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checkout master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要先切回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master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merge dev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 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讓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master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去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merge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dev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merge dev --no-ff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不要做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fast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forward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three-way merge (master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後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分兩線：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dog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兩步，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cat2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步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checkout dog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merge cat #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rebase cat  #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把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dog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的根部剪起來，貼到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後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300" name="Basics">
            <a:extLst>
              <a:ext uri="{FF2B5EF4-FFF2-40B4-BE49-F238E27FC236}">
                <a16:creationId xmlns:a16="http://schemas.microsoft.com/office/drawing/2014/main" id="{C57C5FD7-666D-2542-BE62-BC519851B141}"/>
              </a:ext>
            </a:extLst>
          </p:cNvPr>
          <p:cNvSpPr txBox="1"/>
          <p:nvPr/>
        </p:nvSpPr>
        <p:spPr>
          <a:xfrm>
            <a:off x="7236406" y="1264203"/>
            <a:ext cx="51696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TW" altLang="en-US" sz="25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線</a:t>
            </a:r>
            <a:r>
              <a:rPr lang="zh-TW" altLang="en-US" sz="25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圖</a:t>
            </a:r>
            <a:r>
              <a:rPr lang="en-US" sz="25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：.</a:t>
            </a:r>
            <a:r>
              <a:rPr lang="en-US" sz="25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git下的</a:t>
            </a:r>
            <a:r>
              <a:rPr lang="en-US" sz="25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4 </a:t>
            </a:r>
            <a:r>
              <a:rPr lang="en-US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種物件</a:t>
            </a: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+ 2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張貼紙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!!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2" name="Basics">
            <a:extLst>
              <a:ext uri="{FF2B5EF4-FFF2-40B4-BE49-F238E27FC236}">
                <a16:creationId xmlns:a16="http://schemas.microsoft.com/office/drawing/2014/main" id="{E228B772-64B5-7E44-BD46-B0C167AAC7F4}"/>
              </a:ext>
            </a:extLst>
          </p:cNvPr>
          <p:cNvSpPr txBox="1"/>
          <p:nvPr/>
        </p:nvSpPr>
        <p:spPr>
          <a:xfrm>
            <a:off x="3812513" y="8694830"/>
            <a:ext cx="130805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時光旅行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6B31DE51-CC9D-8E44-A795-22B926302EFC}"/>
              </a:ext>
            </a:extLst>
          </p:cNvPr>
          <p:cNvSpPr txBox="1"/>
          <p:nvPr/>
        </p:nvSpPr>
        <p:spPr>
          <a:xfrm>
            <a:off x="10971524" y="3014572"/>
            <a:ext cx="3054923" cy="2423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四種物件，都存放在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.git/objects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下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smtClean="0">
                <a:solidFill>
                  <a:srgbClr val="00882B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blob</a:t>
            </a:r>
            <a:r>
              <a:rPr lang="zh-TW" altLang="en-US" dirty="0">
                <a:solidFill>
                  <a:srgbClr val="00882B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物件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各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檔案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的壓縮檔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(add)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rgbClr val="DE6A10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Tree</a:t>
            </a:r>
            <a:r>
              <a:rPr kumimoji="0" lang="zh-TW" altLang="en-US" i="0" u="none" strike="noStrike" cap="none" spc="0" normalizeH="0" dirty="0">
                <a:ln>
                  <a:noFill/>
                </a:ln>
                <a:solidFill>
                  <a:srgbClr val="DE6A10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物件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：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目錄名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 blob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檔名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(commit)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smtClean="0">
                <a:solidFill>
                  <a:srgbClr val="C82506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</a:t>
            </a:r>
            <a:r>
              <a:rPr lang="zh-TW" altLang="en-US" dirty="0" smtClean="0">
                <a:solidFill>
                  <a:srgbClr val="C82506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物件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Tree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名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前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名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smtClean="0">
                <a:solidFill>
                  <a:srgbClr val="F7DCA7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Tag</a:t>
            </a:r>
            <a:r>
              <a:rPr lang="zh-TW" altLang="en-US" dirty="0">
                <a:solidFill>
                  <a:srgbClr val="F7DCA7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物件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：寫內容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兩張貼紙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0" dirty="0" smtClean="0">
                <a:solidFill>
                  <a:srgbClr val="0365C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HEAD</a:t>
            </a:r>
            <a:r>
              <a:rPr lang="zh-TW" altLang="en-US" b="0" dirty="0">
                <a:solidFill>
                  <a:srgbClr val="0365C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貼紙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/HEAD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，內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容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指向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分支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rgbClr val="773F9B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Branch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rgbClr val="773F9B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貼紙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：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local 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在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.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/refs/heads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下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remote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在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/refs/remote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下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一個分支一個檔案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                      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檔案內容指向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commit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375549" y="1646860"/>
            <a:ext cx="4408615" cy="3314197"/>
            <a:chOff x="1222375" y="4222153"/>
            <a:chExt cx="4408615" cy="3314197"/>
          </a:xfrm>
        </p:grpSpPr>
        <p:sp>
          <p:nvSpPr>
            <p:cNvPr id="47" name="矩形 46"/>
            <p:cNvSpPr/>
            <p:nvPr/>
          </p:nvSpPr>
          <p:spPr>
            <a:xfrm>
              <a:off x="1917700" y="4735129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5d4727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215967" y="4729154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4ddb0b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49" name="直線單箭頭接點 48"/>
            <p:cNvCxnSpPr>
              <a:stCxn id="48" idx="1"/>
              <a:endCxn id="47" idx="3"/>
            </p:cNvCxnSpPr>
            <p:nvPr/>
          </p:nvCxnSpPr>
          <p:spPr>
            <a:xfrm flipH="1">
              <a:off x="2565400" y="4858123"/>
              <a:ext cx="650567" cy="597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矩形 49"/>
            <p:cNvSpPr/>
            <p:nvPr/>
          </p:nvSpPr>
          <p:spPr>
            <a:xfrm>
              <a:off x="4510978" y="4735129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4bf7d4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51" name="直線單箭頭接點 50"/>
            <p:cNvCxnSpPr>
              <a:stCxn id="50" idx="1"/>
              <a:endCxn id="48" idx="3"/>
            </p:cNvCxnSpPr>
            <p:nvPr/>
          </p:nvCxnSpPr>
          <p:spPr>
            <a:xfrm flipH="1" flipV="1">
              <a:off x="3863667" y="4858123"/>
              <a:ext cx="647311" cy="597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矩形 51"/>
            <p:cNvSpPr/>
            <p:nvPr/>
          </p:nvSpPr>
          <p:spPr>
            <a:xfrm>
              <a:off x="1917700" y="5390700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253211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215967" y="5390700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3a648a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510978" y="5390700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0fc2cc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270000" y="6690481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30ab28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568267" y="6690481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e69de2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565400" y="6081262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a618ce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58" name="直線單箭頭接點 57"/>
            <p:cNvCxnSpPr>
              <a:stCxn id="47" idx="2"/>
              <a:endCxn id="52" idx="0"/>
            </p:cNvCxnSpPr>
            <p:nvPr/>
          </p:nvCxnSpPr>
          <p:spPr>
            <a:xfrm>
              <a:off x="2241550" y="4993067"/>
              <a:ext cx="0" cy="3976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直線單箭頭接點 58"/>
            <p:cNvCxnSpPr>
              <a:stCxn id="48" idx="2"/>
              <a:endCxn id="53" idx="0"/>
            </p:cNvCxnSpPr>
            <p:nvPr/>
          </p:nvCxnSpPr>
          <p:spPr>
            <a:xfrm>
              <a:off x="3539817" y="4987092"/>
              <a:ext cx="0" cy="40360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直線單箭頭接點 59"/>
            <p:cNvCxnSpPr>
              <a:stCxn id="50" idx="2"/>
              <a:endCxn id="54" idx="0"/>
            </p:cNvCxnSpPr>
            <p:nvPr/>
          </p:nvCxnSpPr>
          <p:spPr>
            <a:xfrm>
              <a:off x="4834828" y="4993067"/>
              <a:ext cx="0" cy="3976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弧形接點 60"/>
            <p:cNvCxnSpPr>
              <a:stCxn id="52" idx="2"/>
              <a:endCxn id="57" idx="0"/>
            </p:cNvCxnSpPr>
            <p:nvPr/>
          </p:nvCxnSpPr>
          <p:spPr>
            <a:xfrm rot="16200000" flipH="1">
              <a:off x="2349088" y="5541100"/>
              <a:ext cx="432624" cy="647700"/>
            </a:xfrm>
            <a:prstGeom prst="curved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弧形接點 61"/>
            <p:cNvCxnSpPr>
              <a:stCxn id="53" idx="2"/>
              <a:endCxn id="57" idx="0"/>
            </p:cNvCxnSpPr>
            <p:nvPr/>
          </p:nvCxnSpPr>
          <p:spPr>
            <a:xfrm rot="5400000">
              <a:off x="2998222" y="5539667"/>
              <a:ext cx="432624" cy="650567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弧形接點 62"/>
            <p:cNvCxnSpPr>
              <a:stCxn id="54" idx="2"/>
              <a:endCxn id="57" idx="3"/>
            </p:cNvCxnSpPr>
            <p:nvPr/>
          </p:nvCxnSpPr>
          <p:spPr>
            <a:xfrm rot="5400000">
              <a:off x="3743168" y="5118570"/>
              <a:ext cx="561593" cy="1621728"/>
            </a:xfrm>
            <a:prstGeom prst="curved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直線單箭頭接點 63"/>
            <p:cNvCxnSpPr>
              <a:stCxn id="57" idx="2"/>
              <a:endCxn id="56" idx="0"/>
            </p:cNvCxnSpPr>
            <p:nvPr/>
          </p:nvCxnSpPr>
          <p:spPr>
            <a:xfrm>
              <a:off x="2889250" y="6339200"/>
              <a:ext cx="2867" cy="35128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弧形接點 64"/>
            <p:cNvCxnSpPr>
              <a:stCxn id="52" idx="2"/>
              <a:endCxn id="55" idx="0"/>
            </p:cNvCxnSpPr>
            <p:nvPr/>
          </p:nvCxnSpPr>
          <p:spPr>
            <a:xfrm rot="5400000">
              <a:off x="1396779" y="5845709"/>
              <a:ext cx="1041843" cy="647700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矩形 65"/>
            <p:cNvSpPr/>
            <p:nvPr/>
          </p:nvSpPr>
          <p:spPr>
            <a:xfrm>
              <a:off x="3868504" y="6690481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159dba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67" name="弧形接點 66"/>
            <p:cNvCxnSpPr>
              <a:stCxn id="53" idx="2"/>
              <a:endCxn id="66" idx="0"/>
            </p:cNvCxnSpPr>
            <p:nvPr/>
          </p:nvCxnSpPr>
          <p:spPr>
            <a:xfrm rot="16200000" flipH="1">
              <a:off x="3345164" y="5843290"/>
              <a:ext cx="1041843" cy="652537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弧形接點 67"/>
            <p:cNvCxnSpPr>
              <a:stCxn id="54" idx="2"/>
              <a:endCxn id="66" idx="0"/>
            </p:cNvCxnSpPr>
            <p:nvPr/>
          </p:nvCxnSpPr>
          <p:spPr>
            <a:xfrm rot="5400000">
              <a:off x="3992670" y="5848322"/>
              <a:ext cx="1041843" cy="642474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圓角矩形圖說文字 68"/>
            <p:cNvSpPr/>
            <p:nvPr/>
          </p:nvSpPr>
          <p:spPr>
            <a:xfrm>
              <a:off x="1222375" y="7035930"/>
              <a:ext cx="742950" cy="216645"/>
            </a:xfrm>
            <a:prstGeom prst="wedgeRoundRectCallout">
              <a:avLst>
                <a:gd name="adj1" fmla="val -24712"/>
                <a:gd name="adj2" fmla="val -85326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spc="0" normalizeH="0" dirty="0" smtClean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index.html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圓角矩形圖說文字 69"/>
            <p:cNvSpPr/>
            <p:nvPr/>
          </p:nvSpPr>
          <p:spPr>
            <a:xfrm>
              <a:off x="2517774" y="7035930"/>
              <a:ext cx="835025" cy="216645"/>
            </a:xfrm>
            <a:prstGeom prst="wedgeRoundRectCallout">
              <a:avLst>
                <a:gd name="adj1" fmla="val -24712"/>
                <a:gd name="adj2" fmla="val -85326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0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Source Sans Pro"/>
                  <a:cs typeface="Source Sans Pro"/>
                </a:rPr>
                <a:t>d</a:t>
              </a:r>
              <a:r>
                <a:rPr kumimoji="0" lang="en-US" altLang="zh-TW" sz="1000" b="0" i="0" u="none" strike="noStrike" cap="none" spc="0" normalizeH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atabase.yml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圓角矩形圖說文字 70"/>
            <p:cNvSpPr/>
            <p:nvPr/>
          </p:nvSpPr>
          <p:spPr>
            <a:xfrm>
              <a:off x="2484435" y="7319705"/>
              <a:ext cx="901702" cy="216645"/>
            </a:xfrm>
            <a:prstGeom prst="wedgeRoundRectCallout">
              <a:avLst>
                <a:gd name="adj1" fmla="val -24712"/>
                <a:gd name="adj2" fmla="val -85326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0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Source Sans Pro"/>
                  <a:cs typeface="Source Sans Pro"/>
                </a:rPr>
                <a:t>README.md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圓角矩形圖說文字 71"/>
            <p:cNvSpPr/>
            <p:nvPr/>
          </p:nvSpPr>
          <p:spPr>
            <a:xfrm>
              <a:off x="3824362" y="7035930"/>
              <a:ext cx="742950" cy="216645"/>
            </a:xfrm>
            <a:prstGeom prst="wedgeRoundRectCallout">
              <a:avLst>
                <a:gd name="adj1" fmla="val -24712"/>
                <a:gd name="adj2" fmla="val -85326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0" dirty="0">
                  <a:solidFill>
                    <a:srgbClr val="00B050"/>
                  </a:solidFill>
                  <a:latin typeface="Times New Roman" panose="02020603050405020304" pitchFamily="18" charset="0"/>
                  <a:ea typeface="Source Sans Pro"/>
                  <a:cs typeface="Source Sans Pro"/>
                </a:rPr>
                <a:t>i</a:t>
              </a:r>
              <a:r>
                <a:rPr kumimoji="0" lang="en-US" altLang="zh-TW" sz="1000" b="0" i="0" u="none" strike="noStrike" cap="none" spc="0" normalizeH="0" dirty="0" smtClean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ndex.html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圓角矩形圖說文字 72"/>
            <p:cNvSpPr/>
            <p:nvPr/>
          </p:nvSpPr>
          <p:spPr>
            <a:xfrm>
              <a:off x="1523999" y="5397725"/>
              <a:ext cx="279709" cy="243887"/>
            </a:xfrm>
            <a:prstGeom prst="wedgeRoundRectCallout">
              <a:avLst>
                <a:gd name="adj1" fmla="val 84182"/>
                <a:gd name="adj2" fmla="val -7217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spc="0" normalizeH="0" dirty="0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/</a:t>
              </a:r>
              <a:endParaRPr kumimoji="0" lang="zh-TW" altLang="en-US" sz="1200" i="0" u="none" strike="noStrike" cap="none" spc="0" normalizeH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圓角矩形圖說文字 73"/>
            <p:cNvSpPr/>
            <p:nvPr/>
          </p:nvSpPr>
          <p:spPr>
            <a:xfrm>
              <a:off x="2826872" y="5381487"/>
              <a:ext cx="279709" cy="243887"/>
            </a:xfrm>
            <a:prstGeom prst="wedgeRoundRectCallout">
              <a:avLst>
                <a:gd name="adj1" fmla="val 84182"/>
                <a:gd name="adj2" fmla="val -7217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spc="0" normalizeH="0" dirty="0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/</a:t>
              </a:r>
              <a:endParaRPr kumimoji="0" lang="zh-TW" altLang="en-US" sz="1200" i="0" u="none" strike="noStrike" cap="none" spc="0" normalizeH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圓角矩形圖說文字 74"/>
            <p:cNvSpPr/>
            <p:nvPr/>
          </p:nvSpPr>
          <p:spPr>
            <a:xfrm>
              <a:off x="4121882" y="5390700"/>
              <a:ext cx="279709" cy="243887"/>
            </a:xfrm>
            <a:prstGeom prst="wedgeRoundRectCallout">
              <a:avLst>
                <a:gd name="adj1" fmla="val 84182"/>
                <a:gd name="adj2" fmla="val -7217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spc="0" normalizeH="0" dirty="0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/</a:t>
              </a:r>
              <a:endParaRPr kumimoji="0" lang="zh-TW" altLang="en-US" sz="1200" i="0" u="none" strike="noStrike" cap="none" spc="0" normalizeH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圓角矩形圖說文字 75"/>
            <p:cNvSpPr/>
            <p:nvPr/>
          </p:nvSpPr>
          <p:spPr>
            <a:xfrm>
              <a:off x="4254884" y="4222153"/>
              <a:ext cx="540000" cy="216645"/>
            </a:xfrm>
            <a:prstGeom prst="wedgeRoundRectCallout">
              <a:avLst>
                <a:gd name="adj1" fmla="val 22724"/>
                <a:gd name="adj2" fmla="val 7870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HEAD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7" name="圓角矩形圖說文字 76"/>
            <p:cNvSpPr/>
            <p:nvPr/>
          </p:nvSpPr>
          <p:spPr>
            <a:xfrm>
              <a:off x="4261736" y="4486500"/>
              <a:ext cx="540000" cy="216645"/>
            </a:xfrm>
            <a:prstGeom prst="wedgeRoundRectCallout">
              <a:avLst>
                <a:gd name="adj1" fmla="val 22724"/>
                <a:gd name="adj2" fmla="val 7870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master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" name="圓角矩形圖說文字 77"/>
            <p:cNvSpPr/>
            <p:nvPr/>
          </p:nvSpPr>
          <p:spPr>
            <a:xfrm>
              <a:off x="4894563" y="4487393"/>
              <a:ext cx="736427" cy="216645"/>
            </a:xfrm>
            <a:prstGeom prst="wedgeRoundRectCallout">
              <a:avLst>
                <a:gd name="adj1" fmla="val -23430"/>
                <a:gd name="adj2" fmla="val 7870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Source Sans Pro"/>
                  <a:cs typeface="Source Sans Pro"/>
                </a:rPr>
                <a:t>b</a:t>
              </a:r>
              <a:r>
                <a:rPr kumimoji="0" lang="en-US" altLang="zh-TW" sz="1000" b="0" i="0" u="none" strike="noStrike" cap="none" spc="0" normalizeH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ig_treasure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圓角矩形圖說文字 78"/>
            <p:cNvSpPr/>
            <p:nvPr/>
          </p:nvSpPr>
          <p:spPr>
            <a:xfrm>
              <a:off x="1922925" y="6199364"/>
              <a:ext cx="508261" cy="243887"/>
            </a:xfrm>
            <a:prstGeom prst="wedgeRoundRectCallout">
              <a:avLst>
                <a:gd name="adj1" fmla="val 71064"/>
                <a:gd name="adj2" fmla="val -7217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spc="0" normalizeH="0" dirty="0" err="1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config</a:t>
              </a:r>
              <a:r>
                <a:rPr kumimoji="0" lang="en-US" altLang="zh-TW" sz="1200" i="0" u="none" strike="noStrike" cap="none" spc="0" normalizeH="0" dirty="0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/</a:t>
              </a:r>
              <a:endParaRPr kumimoji="0" lang="zh-TW" altLang="en-US" sz="1200" i="0" u="none" strike="noStrike" cap="none" spc="0" normalizeH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AE1DDB0-F9BE-2A45-A5E6-ED2EA31CAE3D}"/>
              </a:ext>
            </a:extLst>
          </p:cNvPr>
          <p:cNvSpPr txBox="1"/>
          <p:nvPr/>
        </p:nvSpPr>
        <p:spPr>
          <a:xfrm>
            <a:off x="7363443" y="5168382"/>
            <a:ext cx="3112631" cy="1582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列出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資料夾下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所有檔名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tree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/objects #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列出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資料夾下的目錄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給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SHA-1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看物件類型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cat-file –t 30ab28 #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會回傳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blob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–t 253211 #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會回傳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Tree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給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SHA-1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看物件內容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 -p 30ab28 # p = print        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AE1DDB0-F9BE-2A45-A5E6-ED2EA31CAE3D}"/>
              </a:ext>
            </a:extLst>
          </p:cNvPr>
          <p:cNvSpPr txBox="1"/>
          <p:nvPr/>
        </p:nvSpPr>
        <p:spPr>
          <a:xfrm>
            <a:off x="10780028" y="5402154"/>
            <a:ext cx="2553182" cy="951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看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HEAD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指向哪個分支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/HEAD # refs/heads/master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看當前分支指向哪個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commit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/refs/heads/master # 4bf7d4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4" name="Basics">
            <a:extLst>
              <a:ext uri="{FF2B5EF4-FFF2-40B4-BE49-F238E27FC236}">
                <a16:creationId xmlns:a16="http://schemas.microsoft.com/office/drawing/2014/main" id="{E228B772-64B5-7E44-BD46-B0C167AAC7F4}"/>
              </a:ext>
            </a:extLst>
          </p:cNvPr>
          <p:cNvSpPr txBox="1"/>
          <p:nvPr/>
        </p:nvSpPr>
        <p:spPr>
          <a:xfrm>
            <a:off x="282688" y="8259096"/>
            <a:ext cx="259045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分支合併衝突處理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CC4ACD9-489B-124E-8061-5252192D1C54}"/>
              </a:ext>
            </a:extLst>
          </p:cNvPr>
          <p:cNvSpPr txBox="1"/>
          <p:nvPr/>
        </p:nvSpPr>
        <p:spPr>
          <a:xfrm>
            <a:off x="3812513" y="8865986"/>
            <a:ext cx="3341860" cy="17927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reset: 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移動 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branch 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到指定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commit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注意：之後的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commit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全拆掉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; 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用法見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reset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區塊</a:t>
            </a:r>
            <a:endParaRPr kumimoji="0" lang="en-US" altLang="zh-TW" sz="1200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heckout: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移動 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HEAD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到指定 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branch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checkout: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移動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HEAD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到指定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注意：少用，會斷頭，請新增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branch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sz="1200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checkout {sha-1}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branch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new_name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sz="1200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checkout </a:t>
            </a:r>
            <a:r>
              <a:rPr lang="en-US" altLang="zh-TW" sz="1200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new_name</a:t>
            </a:r>
            <a:endParaRPr lang="en-US" altLang="zh-TW" sz="1200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CC4ACD9-489B-124E-8061-5252192D1C54}"/>
              </a:ext>
            </a:extLst>
          </p:cNvPr>
          <p:cNvSpPr txBox="1"/>
          <p:nvPr/>
        </p:nvSpPr>
        <p:spPr>
          <a:xfrm>
            <a:off x="282688" y="8495769"/>
            <a:ext cx="3561472" cy="22133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嚇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鼠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人，先退回上一步再說：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sz="1200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reset HEAD –hard # 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給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merge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衝突後用</a:t>
            </a:r>
            <a:endParaRPr kumimoji="0" lang="en-US" altLang="zh-TW" sz="1200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reset ORIG_HEAD --hard #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給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rebase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衝突後用</a:t>
            </a:r>
            <a:endParaRPr kumimoji="0" lang="en-US" altLang="zh-TW" sz="1200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看哪個檔案發生衝突，再去修改哪個檔</a:t>
            </a:r>
            <a:endParaRPr kumimoji="0" lang="en-US" altLang="zh-TW" sz="1200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status #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找到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both-modified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的檔案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sz="1200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add {</a:t>
            </a:r>
            <a:r>
              <a:rPr kumimoji="0" lang="zh-TW" altLang="en-US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此檔案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}; </a:t>
            </a:r>
            <a:r>
              <a:rPr kumimoji="0" lang="en-US" altLang="zh-TW" sz="1200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commit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衝突擇一 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用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 merge dog</a:t>
            </a:r>
            <a:r>
              <a:rPr lang="zh-TW" altLang="en-US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，衝突在 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haha.jpg)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checkout –ours haha.jpg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sz="1200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checkout –theirs haha.jpg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12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sz="1200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add --all; </a:t>
            </a:r>
            <a:r>
              <a:rPr lang="en-US" altLang="zh-TW" sz="1200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sz="12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commit</a:t>
            </a:r>
          </a:p>
        </p:txBody>
      </p:sp>
      <p:sp>
        <p:nvSpPr>
          <p:cNvPr id="86" name="Basics">
            <a:extLst>
              <a:ext uri="{FF2B5EF4-FFF2-40B4-BE49-F238E27FC236}">
                <a16:creationId xmlns:a16="http://schemas.microsoft.com/office/drawing/2014/main" id="{C57C5FD7-666D-2542-BE62-BC519851B141}"/>
              </a:ext>
            </a:extLst>
          </p:cNvPr>
          <p:cNvSpPr txBox="1"/>
          <p:nvPr/>
        </p:nvSpPr>
        <p:spPr>
          <a:xfrm>
            <a:off x="7436501" y="6958111"/>
            <a:ext cx="212878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sz="25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sz="25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資料夾解</a:t>
            </a:r>
            <a:r>
              <a:rPr lang="zh-TW" altLang="en-US" sz="25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析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842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8989" y="11141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145555"/>
            <a:ext cx="209352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SSH key setting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&amp; GitHub/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GitLab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: : </a:t>
            </a:r>
            <a:r>
              <a:rPr lang="en-US" altLang="zh-TW" sz="3300" dirty="0">
                <a:latin typeface="Times New Roman" panose="02020603050405020304" pitchFamily="18" charset="0"/>
                <a:ea typeface="微軟正黑體" panose="020B0604030504040204" pitchFamily="34" charset="-120"/>
                <a:cs typeface="Source Sans Pro Semibold"/>
                <a:sym typeface="Source Sans Pro Semibold"/>
              </a:rPr>
              <a:t>CHEAT SHEET</a:t>
            </a:r>
            <a:r>
              <a:rPr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>
                <a:latin typeface="Times New Roman" panose="02020603050405020304" pitchFamily="18" charset="0"/>
                <a:ea typeface="微軟正黑體" panose="020B0604030504040204" pitchFamily="34" charset="-120"/>
              </a:rPr>
              <a:t>RStudio® is a trademark of RStudio, Inc.  •  </a:t>
            </a:r>
            <a:r>
              <a:rPr>
                <a:latin typeface="Times New Roman" panose="02020603050405020304" pitchFamily="18" charset="0"/>
                <a:ea typeface="微軟正黑體" panose="020B0604030504040204" pitchFamily="34" charset="-120"/>
                <a:hlinkClick r:id="rId3"/>
              </a:rPr>
              <a:t>CC BY SA</a:t>
            </a:r>
            <a:r>
              <a:rPr>
                <a:latin typeface="Times New Roman" panose="02020603050405020304" pitchFamily="18" charset="0"/>
                <a:ea typeface="微軟正黑體" panose="020B0604030504040204" pitchFamily="34" charset="-120"/>
              </a:rPr>
              <a:t> Your Name •  </a:t>
            </a:r>
            <a:r>
              <a:rPr>
                <a:latin typeface="Times New Roman" panose="02020603050405020304" pitchFamily="18" charset="0"/>
                <a:ea typeface="微軟正黑體" panose="020B0604030504040204" pitchFamily="34" charset="-120"/>
                <a:hlinkClick r:id="rId4"/>
              </a:rPr>
              <a:t>your@email.com</a:t>
            </a:r>
            <a:r>
              <a:rPr>
                <a:latin typeface="Times New Roman" panose="02020603050405020304" pitchFamily="18" charset="0"/>
                <a:ea typeface="微軟正黑體" panose="020B0604030504040204" pitchFamily="34" charset="-120"/>
              </a:rPr>
              <a:t>  •  844-448-1212 • </a:t>
            </a:r>
            <a:r>
              <a:rPr>
                <a:latin typeface="Times New Roman" panose="02020603050405020304" pitchFamily="18" charset="0"/>
                <a:ea typeface="微軟正黑體" panose="020B0604030504040204" pitchFamily="34" charset="-120"/>
                <a:hlinkClick r:id="rId5"/>
              </a:rPr>
              <a:t>your.website.com</a:t>
            </a:r>
            <a:r>
              <a:rPr>
                <a:latin typeface="Times New Roman" panose="02020603050405020304" pitchFamily="18" charset="0"/>
                <a:ea typeface="微軟正黑體" panose="020B0604030504040204" pitchFamily="34" charset="-120"/>
              </a:rPr>
              <a:t> •  Learn more at </a:t>
            </a:r>
            <a:r>
              <a:rPr b="1">
                <a:latin typeface="Times New Roman" panose="02020603050405020304" pitchFamily="18" charset="0"/>
                <a:ea typeface="微軟正黑體" panose="020B0604030504040204" pitchFamily="34" charset="-120"/>
              </a:rPr>
              <a:t>webpage or vignette</a:t>
            </a:r>
            <a:r>
              <a:rPr>
                <a:latin typeface="Times New Roman" panose="02020603050405020304" pitchFamily="18" charset="0"/>
                <a:ea typeface="微軟正黑體" panose="020B0604030504040204" pitchFamily="34" charset="-120"/>
              </a:rP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09636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86" name="Line"/>
          <p:cNvSpPr/>
          <p:nvPr/>
        </p:nvSpPr>
        <p:spPr>
          <a:xfrm>
            <a:off x="3707856" y="109437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90" name="Line"/>
          <p:cNvSpPr/>
          <p:nvPr/>
        </p:nvSpPr>
        <p:spPr>
          <a:xfrm>
            <a:off x="7124372" y="109437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92" name="Line"/>
          <p:cNvSpPr/>
          <p:nvPr/>
        </p:nvSpPr>
        <p:spPr>
          <a:xfrm>
            <a:off x="10540889" y="1092138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CC4ACD9-489B-124E-8061-5252192D1C54}"/>
              </a:ext>
            </a:extLst>
          </p:cNvPr>
          <p:cNvSpPr txBox="1"/>
          <p:nvPr/>
        </p:nvSpPr>
        <p:spPr>
          <a:xfrm>
            <a:off x="282688" y="1501333"/>
            <a:ext cx="3184765" cy="17927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根目錄下，新增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ssh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資料夾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(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已有可免新增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mkdir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.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ssh</a:t>
            </a:r>
            <a:endParaRPr lang="en-US" altLang="zh-TW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lvl="4" indent="-22860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產生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private key (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鑰匙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 and public key (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鎖頭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ssh-keygen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一路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enter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下去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ls .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ssh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應該會看到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id_rsa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, id_rsa.pub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more .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/id_rsa.pub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看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public key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內容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去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github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gitlab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setting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，新增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SSH key</a:t>
            </a:r>
          </a:p>
          <a:p>
            <a:pPr lvl="4" indent="0"/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public key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的內容貼上即可</a:t>
            </a:r>
            <a:endParaRPr lang="zh-TW" altLang="en-US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3" name="Basics">
            <a:extLst>
              <a:ext uri="{FF2B5EF4-FFF2-40B4-BE49-F238E27FC236}">
                <a16:creationId xmlns:a16="http://schemas.microsoft.com/office/drawing/2014/main" id="{E146FB45-2F18-E042-B778-E62FC98EFDFB}"/>
              </a:ext>
            </a:extLst>
          </p:cNvPr>
          <p:cNvSpPr txBox="1"/>
          <p:nvPr/>
        </p:nvSpPr>
        <p:spPr>
          <a:xfrm>
            <a:off x="282688" y="3337403"/>
            <a:ext cx="291425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從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local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開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專案上傳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4" name="文字方塊 293">
            <a:extLst>
              <a:ext uri="{FF2B5EF4-FFF2-40B4-BE49-F238E27FC236}">
                <a16:creationId xmlns:a16="http://schemas.microsoft.com/office/drawing/2014/main" id="{A79F4848-B54B-E548-9C8F-D8C35837572C}"/>
              </a:ext>
            </a:extLst>
          </p:cNvPr>
          <p:cNvSpPr txBox="1"/>
          <p:nvPr/>
        </p:nvSpPr>
        <p:spPr>
          <a:xfrm>
            <a:off x="259255" y="3643064"/>
            <a:ext cx="3428422" cy="3028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local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端，應該已經有一個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專案準備上傳了，如果沒有，就快速先在本機開一個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專案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mkdir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{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新專案名稱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}</a:t>
            </a:r>
          </a:p>
          <a:p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cd {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新專案名稱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}</a:t>
            </a:r>
            <a:endParaRPr lang="en-US" altLang="zh-TW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endParaRPr lang="en-US" altLang="zh-TW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echo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"read me" &gt; README.md</a:t>
            </a:r>
          </a:p>
          <a:p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add 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README.md</a:t>
            </a:r>
            <a:endParaRPr lang="en-US" altLang="zh-TW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 -m "initial"</a:t>
            </a:r>
            <a:endParaRPr lang="en-US" altLang="zh-TW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gitlab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github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上開新專案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不要選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README)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複製此專案的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url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(e.g. git@github.com...)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本機的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專案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路徑下，新增遠端匿名與路徑</a:t>
            </a:r>
            <a:endParaRPr lang="zh-TW" altLang="en-US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add remote origin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url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origin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可改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在本機的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master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分支下，把專案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push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到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遠端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push -u origin master</a:t>
            </a:r>
            <a:endParaRPr kumimoji="0" lang="en-US" altLang="zh-TW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295" name="Basics">
            <a:extLst>
              <a:ext uri="{FF2B5EF4-FFF2-40B4-BE49-F238E27FC236}">
                <a16:creationId xmlns:a16="http://schemas.microsoft.com/office/drawing/2014/main" id="{1E0AEAB4-28EB-D64C-9826-8F78D0E7D66D}"/>
              </a:ext>
            </a:extLst>
          </p:cNvPr>
          <p:cNvSpPr txBox="1"/>
          <p:nvPr/>
        </p:nvSpPr>
        <p:spPr>
          <a:xfrm>
            <a:off x="3744273" y="1265261"/>
            <a:ext cx="7389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Reset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7" name="文字方塊 296">
            <a:extLst>
              <a:ext uri="{FF2B5EF4-FFF2-40B4-BE49-F238E27FC236}">
                <a16:creationId xmlns:a16="http://schemas.microsoft.com/office/drawing/2014/main" id="{27034E36-9505-6048-9294-56B169E412B3}"/>
              </a:ext>
            </a:extLst>
          </p:cNvPr>
          <p:cNvSpPr txBox="1"/>
          <p:nvPr/>
        </p:nvSpPr>
        <p:spPr>
          <a:xfrm>
            <a:off x="3744273" y="1529875"/>
            <a:ext cx="3623988" cy="28442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</a:t>
            </a:r>
            <a:r>
              <a:rPr kumimoji="0" lang="en-US" altLang="zh-TW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eset</a:t>
            </a:r>
            <a:r>
              <a: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是在移動</a:t>
            </a:r>
            <a:r>
              <a:rPr kumimoji="0" lang="en-US" altLang="zh-TW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commit</a:t>
            </a:r>
            <a:r>
              <a: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，假設過去記錄如下：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1.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commit –m “c1”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 SHA-1: ab123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2. touch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index.html</a:t>
            </a:r>
            <a:endParaRPr lang="en-US" altLang="zh-TW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3. git add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index.html</a:t>
            </a:r>
            <a:endParaRPr lang="en-US" altLang="zh-TW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4. git commit –m “c2”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 SHA-1: dd456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5. echo “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hahaha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” &gt; </a:t>
            </a:r>
            <a:r>
              <a:rPr lang="en-US" altLang="zh-TW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index.html</a:t>
            </a:r>
            <a:endParaRPr lang="en-US" altLang="zh-TW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6. git add </a:t>
            </a:r>
            <a:r>
              <a:rPr kumimoji="0" lang="en-US" altLang="zh-TW" i="0" u="none" strike="noStrike" cap="none" spc="0" normalizeH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index.html</a:t>
            </a:r>
            <a:endParaRPr kumimoji="0" lang="en-US" altLang="zh-TW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lvl="4" indent="-22860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此時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HEAD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4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，不同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reset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效果整理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5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，效果同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 --mixed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--hard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4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，同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 –hard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HEAD^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ab123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HEAD^ --hard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</a:p>
          <a:p>
            <a:pPr lvl="4" indent="0"/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reset HEAD~7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HEAD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的前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7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次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</a:t>
            </a:r>
          </a:p>
        </p:txBody>
      </p:sp>
      <p:sp>
        <p:nvSpPr>
          <p:cNvPr id="298" name="Basics">
            <a:extLst>
              <a:ext uri="{FF2B5EF4-FFF2-40B4-BE49-F238E27FC236}">
                <a16:creationId xmlns:a16="http://schemas.microsoft.com/office/drawing/2014/main" id="{466FA193-93FE-C94D-BA89-7020ED88FC8C}"/>
              </a:ext>
            </a:extLst>
          </p:cNvPr>
          <p:cNvSpPr txBox="1"/>
          <p:nvPr/>
        </p:nvSpPr>
        <p:spPr>
          <a:xfrm>
            <a:off x="3768097" y="4419111"/>
            <a:ext cx="9826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Branch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9" name="文字方塊 298">
            <a:extLst>
              <a:ext uri="{FF2B5EF4-FFF2-40B4-BE49-F238E27FC236}">
                <a16:creationId xmlns:a16="http://schemas.microsoft.com/office/drawing/2014/main" id="{3841595B-A771-2546-ADB0-1EBA27B0CA6D}"/>
              </a:ext>
            </a:extLst>
          </p:cNvPr>
          <p:cNvSpPr txBox="1"/>
          <p:nvPr/>
        </p:nvSpPr>
        <p:spPr>
          <a:xfrm>
            <a:off x="3768097" y="4629996"/>
            <a:ext cx="3774671" cy="3054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查目前有幾個分支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&amp;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正在哪個分支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branch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建立新分支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(e.g. dev)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，然後切過去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git branch dev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建立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dev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分支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git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checkout dev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切到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dev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分支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git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checkout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–b dev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一次做完上面兩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步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(b=build)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幫分支改名字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(e.g.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把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dev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改成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feature)</a:t>
            </a:r>
          </a:p>
          <a:p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branch -m dev </a:t>
            </a:r>
            <a:r>
              <a:rPr lang="en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feature </a:t>
            </a:r>
            <a:r>
              <a:rPr lang="en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 m = modify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刪除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分支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腳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踩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的分支不能刪，其他都可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)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branch –D dev</a:t>
            </a:r>
            <a:endParaRPr kumimoji="0" lang="en-US" altLang="zh-TW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合併分支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讓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master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追上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dev = 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讓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master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去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merge dev)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checkout master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#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要先切回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master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 merge dev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 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讓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master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去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merge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dev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 merge dev --no-ff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不要做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fast forward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300" name="Basics">
            <a:extLst>
              <a:ext uri="{FF2B5EF4-FFF2-40B4-BE49-F238E27FC236}">
                <a16:creationId xmlns:a16="http://schemas.microsoft.com/office/drawing/2014/main" id="{C57C5FD7-666D-2542-BE62-BC519851B141}"/>
              </a:ext>
            </a:extLst>
          </p:cNvPr>
          <p:cNvSpPr txBox="1"/>
          <p:nvPr/>
        </p:nvSpPr>
        <p:spPr>
          <a:xfrm>
            <a:off x="7236406" y="1264203"/>
            <a:ext cx="51696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5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原理：.</a:t>
            </a:r>
            <a:r>
              <a:rPr lang="en-US" sz="25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git下的</a:t>
            </a:r>
            <a:r>
              <a:rPr lang="en-US" sz="25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4 </a:t>
            </a:r>
            <a:r>
              <a:rPr lang="en-US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種物件</a:t>
            </a:r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+ 2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張貼紙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!!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EF0D5D-F926-304C-9049-4AC0B1690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809" y="8691978"/>
            <a:ext cx="2500309" cy="13142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003D953-A5E8-DA4B-B992-BE3384A8E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593" y="8211836"/>
            <a:ext cx="2076741" cy="15743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13483F-DAF7-5B43-A97B-D84317D23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98457" y="7348148"/>
            <a:ext cx="2299465" cy="2707725"/>
          </a:xfrm>
          <a:prstGeom prst="rect">
            <a:avLst/>
          </a:prstGeom>
        </p:spPr>
      </p:pic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6B31DE51-CC9D-8E44-A795-22B926302EFC}"/>
              </a:ext>
            </a:extLst>
          </p:cNvPr>
          <p:cNvSpPr txBox="1"/>
          <p:nvPr/>
        </p:nvSpPr>
        <p:spPr>
          <a:xfrm>
            <a:off x="10971524" y="3330043"/>
            <a:ext cx="3010039" cy="17927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四種物件，都存放在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.git/objects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下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smtClean="0">
                <a:solidFill>
                  <a:srgbClr val="00882B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blob</a:t>
            </a:r>
            <a:r>
              <a:rPr lang="zh-TW" altLang="en-US" dirty="0">
                <a:solidFill>
                  <a:srgbClr val="00882B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物件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各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檔案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的壓縮檔 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(add)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</a:t>
            </a:r>
            <a:r>
              <a:rPr kumimoji="0" lang="en-US" altLang="zh-TW" i="0" u="none" strike="noStrike" cap="none" spc="0" normalizeH="0" dirty="0">
                <a:ln>
                  <a:noFill/>
                </a:ln>
                <a:solidFill>
                  <a:srgbClr val="DE6A10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Tree</a:t>
            </a:r>
            <a:r>
              <a:rPr kumimoji="0" lang="zh-TW" altLang="en-US" i="0" u="none" strike="noStrike" cap="none" spc="0" normalizeH="0" dirty="0">
                <a:ln>
                  <a:noFill/>
                </a:ln>
                <a:solidFill>
                  <a:srgbClr val="DE6A10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物件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：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目錄名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 blob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檔名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(commit)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smtClean="0">
                <a:solidFill>
                  <a:srgbClr val="C82506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</a:t>
            </a:r>
            <a:r>
              <a:rPr lang="zh-TW" altLang="en-US" dirty="0" smtClean="0">
                <a:solidFill>
                  <a:srgbClr val="C82506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物件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Tree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名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前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名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smtClean="0">
                <a:solidFill>
                  <a:srgbClr val="F7DCA7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Tag</a:t>
            </a:r>
            <a:r>
              <a:rPr lang="zh-TW" altLang="en-US" dirty="0">
                <a:solidFill>
                  <a:srgbClr val="F7DCA7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物件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：寫內容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兩張貼紙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0" dirty="0" smtClean="0">
                <a:solidFill>
                  <a:srgbClr val="0365C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HEAD</a:t>
            </a:r>
            <a:r>
              <a:rPr lang="zh-TW" altLang="en-US" b="0" dirty="0">
                <a:solidFill>
                  <a:srgbClr val="0365C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貼紙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指向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分支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rgbClr val="773F9B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       Branch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rgbClr val="773F9B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貼紙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：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指向</a:t>
            </a:r>
            <a:r>
              <a:rPr kumimoji="0" lang="en-US" altLang="zh-TW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commit</a:t>
            </a:r>
            <a:r>
              <a:rPr kumimoji="0" lang="zh-TW" altLang="en-US" b="0" i="0" u="none" strike="noStrike" cap="none" spc="0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物件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375549" y="1646860"/>
            <a:ext cx="4408615" cy="3314197"/>
            <a:chOff x="1222375" y="4222153"/>
            <a:chExt cx="4408615" cy="3314197"/>
          </a:xfrm>
        </p:grpSpPr>
        <p:sp>
          <p:nvSpPr>
            <p:cNvPr id="47" name="矩形 46"/>
            <p:cNvSpPr/>
            <p:nvPr/>
          </p:nvSpPr>
          <p:spPr>
            <a:xfrm>
              <a:off x="1917700" y="4735129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5d4727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215967" y="4729154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4ddb0b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49" name="直線單箭頭接點 48"/>
            <p:cNvCxnSpPr>
              <a:stCxn id="48" idx="1"/>
              <a:endCxn id="47" idx="3"/>
            </p:cNvCxnSpPr>
            <p:nvPr/>
          </p:nvCxnSpPr>
          <p:spPr>
            <a:xfrm flipH="1">
              <a:off x="2565400" y="4858123"/>
              <a:ext cx="650567" cy="597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矩形 49"/>
            <p:cNvSpPr/>
            <p:nvPr/>
          </p:nvSpPr>
          <p:spPr>
            <a:xfrm>
              <a:off x="4510978" y="4735129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4bf7d4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51" name="直線單箭頭接點 50"/>
            <p:cNvCxnSpPr>
              <a:stCxn id="50" idx="1"/>
              <a:endCxn id="48" idx="3"/>
            </p:cNvCxnSpPr>
            <p:nvPr/>
          </p:nvCxnSpPr>
          <p:spPr>
            <a:xfrm flipH="1" flipV="1">
              <a:off x="3863667" y="4858123"/>
              <a:ext cx="647311" cy="597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矩形 51"/>
            <p:cNvSpPr/>
            <p:nvPr/>
          </p:nvSpPr>
          <p:spPr>
            <a:xfrm>
              <a:off x="1917700" y="5390700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253211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215967" y="5390700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3a648a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510978" y="5390700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0fc2cc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270000" y="6690481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30ab28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568267" y="6690481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e69de2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565400" y="6081262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a618ce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58" name="直線單箭頭接點 57"/>
            <p:cNvCxnSpPr>
              <a:stCxn id="47" idx="2"/>
              <a:endCxn id="52" idx="0"/>
            </p:cNvCxnSpPr>
            <p:nvPr/>
          </p:nvCxnSpPr>
          <p:spPr>
            <a:xfrm>
              <a:off x="2241550" y="4993067"/>
              <a:ext cx="0" cy="3976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直線單箭頭接點 58"/>
            <p:cNvCxnSpPr>
              <a:stCxn id="48" idx="2"/>
              <a:endCxn id="53" idx="0"/>
            </p:cNvCxnSpPr>
            <p:nvPr/>
          </p:nvCxnSpPr>
          <p:spPr>
            <a:xfrm>
              <a:off x="3539817" y="4987092"/>
              <a:ext cx="0" cy="40360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直線單箭頭接點 59"/>
            <p:cNvCxnSpPr>
              <a:stCxn id="50" idx="2"/>
              <a:endCxn id="54" idx="0"/>
            </p:cNvCxnSpPr>
            <p:nvPr/>
          </p:nvCxnSpPr>
          <p:spPr>
            <a:xfrm>
              <a:off x="4834828" y="4993067"/>
              <a:ext cx="0" cy="3976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弧形接點 60"/>
            <p:cNvCxnSpPr>
              <a:stCxn id="52" idx="2"/>
              <a:endCxn id="57" idx="0"/>
            </p:cNvCxnSpPr>
            <p:nvPr/>
          </p:nvCxnSpPr>
          <p:spPr>
            <a:xfrm rot="16200000" flipH="1">
              <a:off x="2349088" y="5541100"/>
              <a:ext cx="432624" cy="647700"/>
            </a:xfrm>
            <a:prstGeom prst="curved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弧形接點 61"/>
            <p:cNvCxnSpPr>
              <a:stCxn id="53" idx="2"/>
              <a:endCxn id="57" idx="0"/>
            </p:cNvCxnSpPr>
            <p:nvPr/>
          </p:nvCxnSpPr>
          <p:spPr>
            <a:xfrm rot="5400000">
              <a:off x="2998222" y="5539667"/>
              <a:ext cx="432624" cy="650567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弧形接點 62"/>
            <p:cNvCxnSpPr>
              <a:stCxn id="54" idx="2"/>
              <a:endCxn id="57" idx="3"/>
            </p:cNvCxnSpPr>
            <p:nvPr/>
          </p:nvCxnSpPr>
          <p:spPr>
            <a:xfrm rot="5400000">
              <a:off x="3743168" y="5118570"/>
              <a:ext cx="561593" cy="1621728"/>
            </a:xfrm>
            <a:prstGeom prst="curved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直線單箭頭接點 63"/>
            <p:cNvCxnSpPr>
              <a:stCxn id="57" idx="2"/>
              <a:endCxn id="56" idx="0"/>
            </p:cNvCxnSpPr>
            <p:nvPr/>
          </p:nvCxnSpPr>
          <p:spPr>
            <a:xfrm>
              <a:off x="2889250" y="6339200"/>
              <a:ext cx="2867" cy="35128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弧形接點 64"/>
            <p:cNvCxnSpPr>
              <a:stCxn id="52" idx="2"/>
              <a:endCxn id="55" idx="0"/>
            </p:cNvCxnSpPr>
            <p:nvPr/>
          </p:nvCxnSpPr>
          <p:spPr>
            <a:xfrm rot="5400000">
              <a:off x="1396779" y="5845709"/>
              <a:ext cx="1041843" cy="647700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矩形 65"/>
            <p:cNvSpPr/>
            <p:nvPr/>
          </p:nvSpPr>
          <p:spPr>
            <a:xfrm>
              <a:off x="3868504" y="6690481"/>
              <a:ext cx="647700" cy="25793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159dba</a:t>
              </a:r>
              <a:endParaRPr kumimoji="0" lang="zh-TW" alt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67" name="弧形接點 66"/>
            <p:cNvCxnSpPr>
              <a:stCxn id="53" idx="2"/>
              <a:endCxn id="66" idx="0"/>
            </p:cNvCxnSpPr>
            <p:nvPr/>
          </p:nvCxnSpPr>
          <p:spPr>
            <a:xfrm rot="16200000" flipH="1">
              <a:off x="3345164" y="5843290"/>
              <a:ext cx="1041843" cy="652537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弧形接點 67"/>
            <p:cNvCxnSpPr>
              <a:stCxn id="54" idx="2"/>
              <a:endCxn id="66" idx="0"/>
            </p:cNvCxnSpPr>
            <p:nvPr/>
          </p:nvCxnSpPr>
          <p:spPr>
            <a:xfrm rot="5400000">
              <a:off x="3992670" y="5848322"/>
              <a:ext cx="1041843" cy="642474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圓角矩形圖說文字 68"/>
            <p:cNvSpPr/>
            <p:nvPr/>
          </p:nvSpPr>
          <p:spPr>
            <a:xfrm>
              <a:off x="1222375" y="7035930"/>
              <a:ext cx="742950" cy="216645"/>
            </a:xfrm>
            <a:prstGeom prst="wedgeRoundRectCallout">
              <a:avLst>
                <a:gd name="adj1" fmla="val -24712"/>
                <a:gd name="adj2" fmla="val -85326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spc="0" normalizeH="0" dirty="0" smtClean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index.html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圓角矩形圖說文字 69"/>
            <p:cNvSpPr/>
            <p:nvPr/>
          </p:nvSpPr>
          <p:spPr>
            <a:xfrm>
              <a:off x="2517774" y="7035930"/>
              <a:ext cx="835025" cy="216645"/>
            </a:xfrm>
            <a:prstGeom prst="wedgeRoundRectCallout">
              <a:avLst>
                <a:gd name="adj1" fmla="val -24712"/>
                <a:gd name="adj2" fmla="val -85326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0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Source Sans Pro"/>
                  <a:cs typeface="Source Sans Pro"/>
                </a:rPr>
                <a:t>d</a:t>
              </a:r>
              <a:r>
                <a:rPr kumimoji="0" lang="en-US" altLang="zh-TW" sz="1000" b="0" i="0" u="none" strike="noStrike" cap="none" spc="0" normalizeH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atabase.yml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圓角矩形圖說文字 70"/>
            <p:cNvSpPr/>
            <p:nvPr/>
          </p:nvSpPr>
          <p:spPr>
            <a:xfrm>
              <a:off x="2484435" y="7319705"/>
              <a:ext cx="901702" cy="216645"/>
            </a:xfrm>
            <a:prstGeom prst="wedgeRoundRectCallout">
              <a:avLst>
                <a:gd name="adj1" fmla="val -24712"/>
                <a:gd name="adj2" fmla="val -85326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0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Source Sans Pro"/>
                  <a:cs typeface="Source Sans Pro"/>
                </a:rPr>
                <a:t>README.md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圓角矩形圖說文字 71"/>
            <p:cNvSpPr/>
            <p:nvPr/>
          </p:nvSpPr>
          <p:spPr>
            <a:xfrm>
              <a:off x="3824362" y="7035930"/>
              <a:ext cx="742950" cy="216645"/>
            </a:xfrm>
            <a:prstGeom prst="wedgeRoundRectCallout">
              <a:avLst>
                <a:gd name="adj1" fmla="val -24712"/>
                <a:gd name="adj2" fmla="val -85326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0" dirty="0">
                  <a:solidFill>
                    <a:srgbClr val="00B050"/>
                  </a:solidFill>
                  <a:latin typeface="Times New Roman" panose="02020603050405020304" pitchFamily="18" charset="0"/>
                  <a:ea typeface="Source Sans Pro"/>
                  <a:cs typeface="Source Sans Pro"/>
                </a:rPr>
                <a:t>i</a:t>
              </a:r>
              <a:r>
                <a:rPr kumimoji="0" lang="en-US" altLang="zh-TW" sz="1000" b="0" i="0" u="none" strike="noStrike" cap="none" spc="0" normalizeH="0" dirty="0" smtClean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ndex.html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圓角矩形圖說文字 72"/>
            <p:cNvSpPr/>
            <p:nvPr/>
          </p:nvSpPr>
          <p:spPr>
            <a:xfrm>
              <a:off x="1523999" y="5397725"/>
              <a:ext cx="279709" cy="243887"/>
            </a:xfrm>
            <a:prstGeom prst="wedgeRoundRectCallout">
              <a:avLst>
                <a:gd name="adj1" fmla="val 84182"/>
                <a:gd name="adj2" fmla="val -7217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spc="0" normalizeH="0" dirty="0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/</a:t>
              </a:r>
              <a:endParaRPr kumimoji="0" lang="zh-TW" altLang="en-US" sz="1200" i="0" u="none" strike="noStrike" cap="none" spc="0" normalizeH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圓角矩形圖說文字 73"/>
            <p:cNvSpPr/>
            <p:nvPr/>
          </p:nvSpPr>
          <p:spPr>
            <a:xfrm>
              <a:off x="2826872" y="5381487"/>
              <a:ext cx="279709" cy="243887"/>
            </a:xfrm>
            <a:prstGeom prst="wedgeRoundRectCallout">
              <a:avLst>
                <a:gd name="adj1" fmla="val 84182"/>
                <a:gd name="adj2" fmla="val -7217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spc="0" normalizeH="0" dirty="0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/</a:t>
              </a:r>
              <a:endParaRPr kumimoji="0" lang="zh-TW" altLang="en-US" sz="1200" i="0" u="none" strike="noStrike" cap="none" spc="0" normalizeH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圓角矩形圖說文字 74"/>
            <p:cNvSpPr/>
            <p:nvPr/>
          </p:nvSpPr>
          <p:spPr>
            <a:xfrm>
              <a:off x="4121882" y="5390700"/>
              <a:ext cx="279709" cy="243887"/>
            </a:xfrm>
            <a:prstGeom prst="wedgeRoundRectCallout">
              <a:avLst>
                <a:gd name="adj1" fmla="val 84182"/>
                <a:gd name="adj2" fmla="val -7217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spc="0" normalizeH="0" dirty="0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/</a:t>
              </a:r>
              <a:endParaRPr kumimoji="0" lang="zh-TW" altLang="en-US" sz="1200" i="0" u="none" strike="noStrike" cap="none" spc="0" normalizeH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圓角矩形圖說文字 75"/>
            <p:cNvSpPr/>
            <p:nvPr/>
          </p:nvSpPr>
          <p:spPr>
            <a:xfrm>
              <a:off x="4254884" y="4222153"/>
              <a:ext cx="540000" cy="216645"/>
            </a:xfrm>
            <a:prstGeom prst="wedgeRoundRectCallout">
              <a:avLst>
                <a:gd name="adj1" fmla="val 22724"/>
                <a:gd name="adj2" fmla="val 7870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HEAD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7" name="圓角矩形圖說文字 76"/>
            <p:cNvSpPr/>
            <p:nvPr/>
          </p:nvSpPr>
          <p:spPr>
            <a:xfrm>
              <a:off x="4261736" y="4486500"/>
              <a:ext cx="540000" cy="216645"/>
            </a:xfrm>
            <a:prstGeom prst="wedgeRoundRectCallout">
              <a:avLst>
                <a:gd name="adj1" fmla="val 22724"/>
                <a:gd name="adj2" fmla="val 7870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master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" name="圓角矩形圖說文字 77"/>
            <p:cNvSpPr/>
            <p:nvPr/>
          </p:nvSpPr>
          <p:spPr>
            <a:xfrm>
              <a:off x="4894563" y="4487393"/>
              <a:ext cx="736427" cy="216645"/>
            </a:xfrm>
            <a:prstGeom prst="wedgeRoundRectCallout">
              <a:avLst>
                <a:gd name="adj1" fmla="val -23430"/>
                <a:gd name="adj2" fmla="val 7870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Source Sans Pro"/>
                  <a:cs typeface="Source Sans Pro"/>
                </a:rPr>
                <a:t>b</a:t>
              </a:r>
              <a:r>
                <a:rPr kumimoji="0" lang="en-US" altLang="zh-TW" sz="1000" b="0" i="0" u="none" strike="noStrike" cap="none" spc="0" normalizeH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ig_treasure</a:t>
              </a:r>
              <a:endParaRPr kumimoji="0" lang="zh-TW" altLang="en-US" sz="1000" b="0" i="0" u="none" strike="noStrike" cap="none" spc="0" normalizeH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圓角矩形圖說文字 78"/>
            <p:cNvSpPr/>
            <p:nvPr/>
          </p:nvSpPr>
          <p:spPr>
            <a:xfrm>
              <a:off x="1922925" y="6199364"/>
              <a:ext cx="508261" cy="243887"/>
            </a:xfrm>
            <a:prstGeom prst="wedgeRoundRectCallout">
              <a:avLst>
                <a:gd name="adj1" fmla="val 71064"/>
                <a:gd name="adj2" fmla="val -7217"/>
                <a:gd name="adj3" fmla="val 16667"/>
              </a:avLst>
            </a:prstGeom>
            <a:ln w="12700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36000" rIns="0" bIns="360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spc="0" normalizeH="0" dirty="0" err="1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config</a:t>
              </a:r>
              <a:r>
                <a:rPr kumimoji="0" lang="en-US" altLang="zh-TW" sz="1200" i="0" u="none" strike="noStrike" cap="none" spc="0" normalizeH="0" dirty="0" smtClean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Times New Roman" panose="02020603050405020304" pitchFamily="18" charset="0"/>
                  <a:ea typeface="Source Sans Pro"/>
                  <a:cs typeface="Source Sans Pro"/>
                  <a:sym typeface="Source Sans Pro"/>
                </a:rPr>
                <a:t>/</a:t>
              </a:r>
              <a:endParaRPr kumimoji="0" lang="zh-TW" altLang="en-US" sz="1200" i="0" u="none" strike="noStrike" cap="none" spc="0" normalizeH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AE1DDB0-F9BE-2A45-A5E6-ED2EA31CAE3D}"/>
              </a:ext>
            </a:extLst>
          </p:cNvPr>
          <p:cNvSpPr txBox="1"/>
          <p:nvPr/>
        </p:nvSpPr>
        <p:spPr>
          <a:xfrm>
            <a:off x="7363443" y="5168382"/>
            <a:ext cx="3112631" cy="1582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列出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資料夾下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所有檔名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tree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/objects #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列出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資料夾下的目錄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給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SHA-1</a:t>
            </a: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看物件類型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cat-file –t 30ab28 #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會回傳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blob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–t 253211 #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會回傳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Tree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給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SHA-1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看物件內容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 -p 30ab28 # p = print        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AE1DDB0-F9BE-2A45-A5E6-ED2EA31CAE3D}"/>
              </a:ext>
            </a:extLst>
          </p:cNvPr>
          <p:cNvSpPr txBox="1"/>
          <p:nvPr/>
        </p:nvSpPr>
        <p:spPr>
          <a:xfrm>
            <a:off x="10780028" y="5402154"/>
            <a:ext cx="2553182" cy="951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看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HEAD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指向哪個分支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/HEAD # refs/heads/master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看當前分支指向哪個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commit</a:t>
            </a:r>
            <a:endParaRPr kumimoji="0" lang="en-US" altLang="zh-TW" b="0" i="0" u="none" strike="noStrike" cap="none" spc="0" normalizeH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/refs/heads/master # 4bf7d4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3" name="Basics">
            <a:extLst>
              <a:ext uri="{FF2B5EF4-FFF2-40B4-BE49-F238E27FC236}">
                <a16:creationId xmlns:a16="http://schemas.microsoft.com/office/drawing/2014/main" id="{C57C5FD7-666D-2542-BE62-BC519851B141}"/>
              </a:ext>
            </a:extLst>
          </p:cNvPr>
          <p:cNvSpPr txBox="1"/>
          <p:nvPr/>
        </p:nvSpPr>
        <p:spPr>
          <a:xfrm>
            <a:off x="7432663" y="6860779"/>
            <a:ext cx="427360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TW" altLang="en-US" sz="25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分支合併： </a:t>
            </a:r>
            <a:r>
              <a:rPr lang="en-US" altLang="zh-TW" sz="25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zh-TW" altLang="en-US" sz="25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種狀況</a:t>
            </a:r>
            <a:r>
              <a:rPr lang="en-US" altLang="zh-TW" sz="25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x</a:t>
            </a:r>
            <a:r>
              <a:rPr lang="en-US" altLang="zh-TW" sz="25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2</a:t>
            </a:r>
            <a:r>
              <a:rPr lang="zh-TW" altLang="en-US" sz="25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種方法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4" name="Basics">
            <a:extLst>
              <a:ext uri="{FF2B5EF4-FFF2-40B4-BE49-F238E27FC236}">
                <a16:creationId xmlns:a16="http://schemas.microsoft.com/office/drawing/2014/main" id="{E146FB45-2F18-E042-B778-E62FC98EFDFB}"/>
              </a:ext>
            </a:extLst>
          </p:cNvPr>
          <p:cNvSpPr txBox="1"/>
          <p:nvPr/>
        </p:nvSpPr>
        <p:spPr>
          <a:xfrm>
            <a:off x="232649" y="6843130"/>
            <a:ext cx="293028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從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遠端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開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專案下載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79F4848-B54B-E548-9C8F-D8C35837572C}"/>
              </a:ext>
            </a:extLst>
          </p:cNvPr>
          <p:cNvSpPr txBox="1"/>
          <p:nvPr/>
        </p:nvSpPr>
        <p:spPr>
          <a:xfrm>
            <a:off x="241300" y="7150174"/>
            <a:ext cx="3345066" cy="1582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gitlab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github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上開新專案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選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README)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複製此專案的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url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(e.g. git@github.com...)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本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機中切到喜歡的路徑下，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clone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此專案</a:t>
            </a:r>
            <a:endParaRPr lang="zh-TW" altLang="en-US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cd {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你喜歡的路徑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}</a:t>
            </a:r>
          </a:p>
          <a:p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clone {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遠端專案的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url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如果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clone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下來的名稱想更改成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，加在最後面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clone {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遠端專案的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url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} A </a:t>
            </a:r>
          </a:p>
        </p:txBody>
      </p:sp>
      <p:sp>
        <p:nvSpPr>
          <p:cNvPr id="88" name="Basics">
            <a:extLst>
              <a:ext uri="{FF2B5EF4-FFF2-40B4-BE49-F238E27FC236}">
                <a16:creationId xmlns:a16="http://schemas.microsoft.com/office/drawing/2014/main" id="{E146FB45-2F18-E042-B778-E62FC98EFDFB}"/>
              </a:ext>
            </a:extLst>
          </p:cNvPr>
          <p:cNvSpPr txBox="1"/>
          <p:nvPr/>
        </p:nvSpPr>
        <p:spPr>
          <a:xfrm>
            <a:off x="250604" y="8724725"/>
            <a:ext cx="268022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哪裡的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誰的專案？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79F4848-B54B-E548-9C8F-D8C35837572C}"/>
              </a:ext>
            </a:extLst>
          </p:cNvPr>
          <p:cNvSpPr txBox="1"/>
          <p:nvPr/>
        </p:nvSpPr>
        <p:spPr>
          <a:xfrm>
            <a:off x="259255" y="8959954"/>
            <a:ext cx="3411956" cy="1346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Github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上別人的專案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別人帳號底下的專案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Github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上自己的專案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自己帳號底下的專案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本機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的專案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自己電腦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/server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下的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專案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把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Github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上別人的專案，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clone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到自己本機的專案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但無法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push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回去，因為那是別人的專案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把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Github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上別人的專案，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fork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到自己的帳號下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A79F4848-B54B-E548-9C8F-D8C35837572C}"/>
              </a:ext>
            </a:extLst>
          </p:cNvPr>
          <p:cNvSpPr txBox="1"/>
          <p:nvPr/>
        </p:nvSpPr>
        <p:spPr>
          <a:xfrm>
            <a:off x="3963066" y="7675604"/>
            <a:ext cx="3651240" cy="22133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remote add origin {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url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}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origin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是啥？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就是個遠端資料夾的代名詞，你要叫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hank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也可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之後你只要打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origin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，他就知道你要和哪個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url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互動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查詢本機上的遠端設定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遠端名稱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&amp;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路徑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 </a:t>
            </a:r>
            <a:r>
              <a:rPr lang="en-US" altLang="zh-TW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remote –v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# v = view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刪除這個遠端設定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就無法做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fetch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和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push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了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remote remove origin #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刪除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origin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新增一個遠端設定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要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push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一次才會生效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remote add {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自訂遠端名稱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} {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遠端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url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}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應該還有其他的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39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7408" y="744073"/>
            <a:ext cx="11923614" cy="2913059"/>
          </a:xfrm>
        </p:spPr>
        <p:txBody>
          <a:bodyPr>
            <a:normAutofit/>
          </a:bodyPr>
          <a:lstStyle/>
          <a:p>
            <a:r>
              <a:rPr lang="en-US" altLang="zh-TW" sz="1400" dirty="0" err="1"/>
              <a:t>g</a:t>
            </a:r>
            <a:r>
              <a:rPr lang="en-US" altLang="zh-TW" sz="1400" dirty="0" err="1" smtClean="0"/>
              <a:t>it</a:t>
            </a:r>
            <a:r>
              <a:rPr lang="zh-TW" altLang="en-US" sz="1400" dirty="0" smtClean="0"/>
              <a:t>應用情境：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專案發布前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開發期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lvl="2"/>
            <a:r>
              <a:rPr lang="zh-TW" altLang="en-US" sz="1400" dirty="0" smtClean="0"/>
              <a:t>建立本地</a:t>
            </a:r>
            <a:r>
              <a:rPr lang="en-US" altLang="zh-TW" sz="1400" dirty="0" err="1" smtClean="0"/>
              <a:t>git</a:t>
            </a:r>
            <a:r>
              <a:rPr lang="zh-TW" altLang="en-US" sz="1400" dirty="0" smtClean="0"/>
              <a:t>專案 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init</a:t>
            </a:r>
            <a:r>
              <a:rPr lang="en-US" altLang="zh-TW" sz="1400" dirty="0" smtClean="0"/>
              <a:t>): </a:t>
            </a:r>
            <a:r>
              <a:rPr lang="zh-TW" altLang="en-US" sz="1400" dirty="0" smtClean="0"/>
              <a:t>這邊的本機是指</a:t>
            </a:r>
            <a:r>
              <a:rPr lang="en-US" altLang="zh-TW" sz="1400" dirty="0" err="1" smtClean="0"/>
              <a:t>gitlab</a:t>
            </a:r>
            <a:r>
              <a:rPr lang="zh-TW" altLang="en-US" sz="1400" dirty="0" smtClean="0"/>
              <a:t>以外的主機，包括測試區</a:t>
            </a:r>
            <a:r>
              <a:rPr lang="en-US" altLang="zh-TW" sz="1400" dirty="0" smtClean="0"/>
              <a:t>server, </a:t>
            </a:r>
            <a:r>
              <a:rPr lang="zh-TW" altLang="en-US" sz="1400" dirty="0" smtClean="0"/>
              <a:t>自己的筆電都算</a:t>
            </a:r>
            <a:endParaRPr lang="en-US" altLang="zh-TW" sz="1400" dirty="0" smtClean="0"/>
          </a:p>
          <a:p>
            <a:pPr lvl="2"/>
            <a:r>
              <a:rPr lang="zh-TW" altLang="en-US" sz="1400" dirty="0">
                <a:solidFill>
                  <a:srgbClr val="FF0000"/>
                </a:solidFill>
              </a:rPr>
              <a:t>紀</a:t>
            </a:r>
            <a:r>
              <a:rPr lang="zh-TW" altLang="en-US" sz="1400" dirty="0" smtClean="0">
                <a:solidFill>
                  <a:srgbClr val="FF0000"/>
                </a:solidFill>
              </a:rPr>
              <a:t>錄每次更改紀錄，方便看改了什麼 </a:t>
            </a:r>
            <a:r>
              <a:rPr lang="en-US" altLang="zh-TW" sz="1400" dirty="0" smtClean="0">
                <a:solidFill>
                  <a:srgbClr val="FF0000"/>
                </a:solidFill>
              </a:rPr>
              <a:t>(commit, log, diff)</a:t>
            </a:r>
          </a:p>
          <a:p>
            <a:pPr lvl="2"/>
            <a:r>
              <a:rPr lang="zh-TW" altLang="en-US" sz="1400" dirty="0" smtClean="0"/>
              <a:t>在本機做完保底的</a:t>
            </a:r>
            <a:r>
              <a:rPr lang="en-US" altLang="zh-TW" sz="1400" dirty="0" smtClean="0"/>
              <a:t>code</a:t>
            </a:r>
            <a:r>
              <a:rPr lang="zh-TW" altLang="en-US" sz="1400" dirty="0" smtClean="0"/>
              <a:t>後，開始想優化，又怕回不來：建立分支，做不同的嘗試，再</a:t>
            </a:r>
            <a:r>
              <a:rPr lang="en-US" altLang="zh-TW" sz="1400" dirty="0" smtClean="0"/>
              <a:t>merge</a:t>
            </a:r>
            <a:r>
              <a:rPr lang="zh-TW" altLang="en-US" sz="1400" dirty="0" smtClean="0"/>
              <a:t>回來 </a:t>
            </a:r>
            <a:r>
              <a:rPr lang="en-US" altLang="zh-TW" sz="1400" dirty="0" smtClean="0"/>
              <a:t>(c.f. </a:t>
            </a:r>
            <a:r>
              <a:rPr lang="zh-TW" altLang="en-US" sz="1400" dirty="0" smtClean="0"/>
              <a:t>目前</a:t>
            </a:r>
            <a:r>
              <a:rPr lang="en-US" altLang="zh-TW" sz="1400" dirty="0" smtClean="0"/>
              <a:t>shiny</a:t>
            </a:r>
            <a:r>
              <a:rPr lang="zh-TW" altLang="en-US" sz="1400" dirty="0" smtClean="0"/>
              <a:t>一堆資料夾</a:t>
            </a:r>
            <a:r>
              <a:rPr lang="en-US" altLang="zh-TW" sz="1400" dirty="0" smtClean="0"/>
              <a:t>)</a:t>
            </a:r>
          </a:p>
          <a:p>
            <a:pPr lvl="2"/>
            <a:r>
              <a:rPr lang="zh-TW" altLang="en-US" sz="1400" dirty="0" smtClean="0"/>
              <a:t>多人開發：我在我的</a:t>
            </a:r>
            <a:r>
              <a:rPr lang="en-US" altLang="zh-TW" sz="1400" dirty="0" smtClean="0"/>
              <a:t>dev</a:t>
            </a:r>
            <a:r>
              <a:rPr lang="zh-TW" altLang="en-US" sz="1400" dirty="0" smtClean="0"/>
              <a:t>做完後，要</a:t>
            </a:r>
            <a:r>
              <a:rPr lang="en-US" altLang="zh-TW" sz="1400" dirty="0" smtClean="0"/>
              <a:t>merge</a:t>
            </a:r>
            <a:r>
              <a:rPr lang="zh-TW" altLang="en-US" sz="1400" dirty="0" smtClean="0"/>
              <a:t>回遠端</a:t>
            </a:r>
            <a:r>
              <a:rPr lang="en-US" altLang="zh-TW" sz="1400" dirty="0" smtClean="0"/>
              <a:t>master</a:t>
            </a:r>
            <a:r>
              <a:rPr lang="zh-TW" altLang="en-US" sz="1400" dirty="0" smtClean="0"/>
              <a:t>，但遠端</a:t>
            </a:r>
            <a:r>
              <a:rPr lang="en-US" altLang="zh-TW" sz="1400" dirty="0" smtClean="0"/>
              <a:t>master</a:t>
            </a:r>
            <a:r>
              <a:rPr lang="zh-TW" altLang="en-US" sz="1400" dirty="0" smtClean="0"/>
              <a:t>已被別人更新，發生</a:t>
            </a:r>
            <a:r>
              <a:rPr lang="en-US" altLang="zh-TW" sz="1400" dirty="0" smtClean="0"/>
              <a:t>conflict</a:t>
            </a:r>
          </a:p>
          <a:p>
            <a:pPr lvl="1"/>
            <a:r>
              <a:rPr lang="zh-TW" altLang="en-US" sz="1400" dirty="0" smtClean="0"/>
              <a:t>專案發布後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上線了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lvl="2"/>
            <a:r>
              <a:rPr lang="zh-TW" altLang="en-US" sz="1400" dirty="0" smtClean="0"/>
              <a:t>建立發布版本</a:t>
            </a:r>
            <a:r>
              <a:rPr lang="en-US" altLang="zh-TW" sz="1400" dirty="0" smtClean="0"/>
              <a:t>(tag)</a:t>
            </a:r>
          </a:p>
          <a:p>
            <a:pPr lvl="2"/>
            <a:r>
              <a:rPr lang="zh-TW" altLang="en-US" sz="1400" dirty="0" smtClean="0"/>
              <a:t>看版本間的差異 </a:t>
            </a:r>
            <a:r>
              <a:rPr lang="en-US" altLang="zh-TW" sz="1400" dirty="0" smtClean="0"/>
              <a:t>(log, diff) (c.f. boxplot01</a:t>
            </a:r>
            <a:r>
              <a:rPr lang="zh-TW" altLang="en-US" sz="1400" dirty="0" smtClean="0"/>
              <a:t>的一堆註解</a:t>
            </a:r>
            <a:r>
              <a:rPr lang="en-US" altLang="zh-TW" sz="1400" dirty="0" smtClean="0"/>
              <a:t>)</a:t>
            </a:r>
          </a:p>
          <a:p>
            <a:pPr lvl="2"/>
            <a:r>
              <a:rPr lang="zh-TW" altLang="en-US" sz="1400" dirty="0" smtClean="0"/>
              <a:t>抓兇手 </a:t>
            </a:r>
            <a:r>
              <a:rPr lang="en-US" altLang="zh-TW" sz="1400" dirty="0" smtClean="0"/>
              <a:t>(log) (c.f. boxplot01</a:t>
            </a:r>
            <a:r>
              <a:rPr lang="zh-TW" altLang="en-US" sz="1400" dirty="0" smtClean="0"/>
              <a:t>的一堆註解</a:t>
            </a:r>
            <a:r>
              <a:rPr lang="en-US" altLang="zh-TW" sz="1400" dirty="0" smtClean="0"/>
              <a:t>)</a:t>
            </a:r>
          </a:p>
          <a:p>
            <a:pPr lvl="2"/>
            <a:r>
              <a:rPr lang="en-US" altLang="zh-TW" sz="1400" dirty="0" smtClean="0"/>
              <a:t>user</a:t>
            </a:r>
            <a:r>
              <a:rPr lang="zh-TW" altLang="en-US" sz="1400" dirty="0" smtClean="0"/>
              <a:t>反映</a:t>
            </a:r>
            <a:r>
              <a:rPr lang="en-US" altLang="zh-TW" sz="1400" dirty="0" smtClean="0"/>
              <a:t>bug</a:t>
            </a:r>
            <a:r>
              <a:rPr lang="zh-TW" altLang="en-US" sz="1400" dirty="0" smtClean="0"/>
              <a:t>，修</a:t>
            </a:r>
            <a:r>
              <a:rPr lang="en-US" altLang="zh-TW" sz="1400" dirty="0" smtClean="0"/>
              <a:t>log (</a:t>
            </a:r>
            <a:r>
              <a:rPr lang="zh-TW" altLang="en-US" sz="1400" dirty="0" smtClean="0"/>
              <a:t>本機開分支，修</a:t>
            </a:r>
            <a:r>
              <a:rPr lang="en-US" altLang="zh-TW" sz="1400" dirty="0" smtClean="0"/>
              <a:t>log</a:t>
            </a:r>
            <a:r>
              <a:rPr lang="zh-TW" altLang="en-US" sz="1400" dirty="0" smtClean="0"/>
              <a:t>，測試</a:t>
            </a:r>
            <a:r>
              <a:rPr lang="en-US" altLang="zh-TW" sz="1400" dirty="0" smtClean="0"/>
              <a:t>ok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>merge</a:t>
            </a:r>
            <a:r>
              <a:rPr lang="zh-TW" altLang="en-US" sz="1400" dirty="0" smtClean="0"/>
              <a:t> 回</a:t>
            </a:r>
            <a:r>
              <a:rPr lang="en-US" altLang="zh-TW" sz="1400" dirty="0" smtClean="0"/>
              <a:t>master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>push</a:t>
            </a:r>
            <a:r>
              <a:rPr lang="zh-TW" altLang="en-US" sz="1400" dirty="0" smtClean="0"/>
              <a:t>回去</a:t>
            </a:r>
            <a:r>
              <a:rPr lang="en-US" altLang="zh-TW" sz="1400" dirty="0" smtClean="0"/>
              <a:t>)</a:t>
            </a:r>
          </a:p>
          <a:p>
            <a:pPr lvl="2"/>
            <a:r>
              <a:rPr lang="en-US" altLang="zh-TW" sz="1400" dirty="0"/>
              <a:t>u</a:t>
            </a:r>
            <a:r>
              <a:rPr lang="en-US" altLang="zh-TW" sz="1400" dirty="0" smtClean="0"/>
              <a:t>ser</a:t>
            </a:r>
            <a:r>
              <a:rPr lang="zh-TW" altLang="en-US" sz="1400" dirty="0" smtClean="0"/>
              <a:t>開新需求加功能 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同上</a:t>
            </a:r>
            <a:r>
              <a:rPr lang="en-US" altLang="zh-TW" sz="1400" dirty="0" smtClean="0"/>
              <a:t>)</a:t>
            </a:r>
          </a:p>
          <a:p>
            <a:pPr lvl="2"/>
            <a:r>
              <a:rPr lang="zh-TW" altLang="en-US" sz="1400" dirty="0" smtClean="0"/>
              <a:t>進版與退版</a:t>
            </a:r>
            <a:r>
              <a:rPr lang="en-US" altLang="zh-TW" sz="1400" dirty="0" smtClean="0"/>
              <a:t>(checkout tag)</a:t>
            </a:r>
          </a:p>
          <a:p>
            <a:r>
              <a:rPr lang="zh-TW" altLang="en-US" sz="1400" dirty="0" smtClean="0"/>
              <a:t>做一些動畫來說明這些應用的過程</a:t>
            </a:r>
            <a:endParaRPr lang="en-US" altLang="zh-TW" sz="1400" dirty="0" smtClean="0"/>
          </a:p>
          <a:p>
            <a:pPr lvl="2"/>
            <a:endParaRPr lang="en-US" altLang="zh-TW" sz="1400" dirty="0" smtClean="0"/>
          </a:p>
          <a:p>
            <a:pPr lvl="1"/>
            <a:endParaRPr lang="zh-TW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189367" y="4647213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C1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3179104" y="4134237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HEAD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3185956" y="4398584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master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52246" y="4647213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C2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3878356" y="4398154"/>
            <a:ext cx="540000" cy="216645"/>
          </a:xfrm>
          <a:prstGeom prst="wedgeRoundRectCallout">
            <a:avLst>
              <a:gd name="adj1" fmla="val -55624"/>
              <a:gd name="adj2" fmla="val 72405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dev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7986" y="4647213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C3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98583" y="6508146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C1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3188320" y="5995170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HEAD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3195172" y="6259517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master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44791" y="6948684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C2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3887572" y="6259087"/>
            <a:ext cx="540000" cy="216645"/>
          </a:xfrm>
          <a:prstGeom prst="wedgeRoundRectCallout">
            <a:avLst>
              <a:gd name="adj1" fmla="val -55624"/>
              <a:gd name="adj2" fmla="val 72405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dev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63082" y="6948684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C3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29338" y="6508146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C4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" name="直線單箭頭接點 19"/>
          <p:cNvCxnSpPr>
            <a:stCxn id="8" idx="1"/>
            <a:endCxn id="4" idx="3"/>
          </p:cNvCxnSpPr>
          <p:nvPr/>
        </p:nvCxnSpPr>
        <p:spPr>
          <a:xfrm flipH="1">
            <a:off x="3837067" y="4776182"/>
            <a:ext cx="61517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單箭頭接點 21"/>
          <p:cNvCxnSpPr>
            <a:stCxn id="10" idx="1"/>
            <a:endCxn id="8" idx="3"/>
          </p:cNvCxnSpPr>
          <p:nvPr/>
        </p:nvCxnSpPr>
        <p:spPr>
          <a:xfrm flipH="1">
            <a:off x="5099946" y="4776182"/>
            <a:ext cx="50804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線單箭頭接點 23"/>
          <p:cNvCxnSpPr>
            <a:stCxn id="15" idx="1"/>
            <a:endCxn id="12" idx="3"/>
          </p:cNvCxnSpPr>
          <p:nvPr/>
        </p:nvCxnSpPr>
        <p:spPr>
          <a:xfrm flipH="1" flipV="1">
            <a:off x="3846283" y="6637115"/>
            <a:ext cx="398508" cy="44053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線單箭頭接點 25"/>
          <p:cNvCxnSpPr>
            <a:stCxn id="17" idx="1"/>
            <a:endCxn id="15" idx="3"/>
          </p:cNvCxnSpPr>
          <p:nvPr/>
        </p:nvCxnSpPr>
        <p:spPr>
          <a:xfrm flipH="1">
            <a:off x="4892491" y="7077653"/>
            <a:ext cx="37059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單箭頭接點 27"/>
          <p:cNvCxnSpPr>
            <a:stCxn id="18" idx="1"/>
            <a:endCxn id="17" idx="3"/>
          </p:cNvCxnSpPr>
          <p:nvPr/>
        </p:nvCxnSpPr>
        <p:spPr>
          <a:xfrm flipH="1">
            <a:off x="5910782" y="6637115"/>
            <a:ext cx="418556" cy="44053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線單箭頭接點 29"/>
          <p:cNvCxnSpPr>
            <a:stCxn id="18" idx="1"/>
            <a:endCxn id="12" idx="3"/>
          </p:cNvCxnSpPr>
          <p:nvPr/>
        </p:nvCxnSpPr>
        <p:spPr>
          <a:xfrm flipH="1">
            <a:off x="3846283" y="6637115"/>
            <a:ext cx="248305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矩形 40"/>
          <p:cNvSpPr/>
          <p:nvPr/>
        </p:nvSpPr>
        <p:spPr>
          <a:xfrm>
            <a:off x="7882587" y="6627281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C1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圓角矩形圖說文字 41"/>
          <p:cNvSpPr/>
          <p:nvPr/>
        </p:nvSpPr>
        <p:spPr>
          <a:xfrm>
            <a:off x="7872324" y="6114305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HEAD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圓角矩形圖說文字 42"/>
          <p:cNvSpPr/>
          <p:nvPr/>
        </p:nvSpPr>
        <p:spPr>
          <a:xfrm>
            <a:off x="7879176" y="6378652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master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949633" y="7049677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C2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圓角矩形圖說文字 44"/>
          <p:cNvSpPr/>
          <p:nvPr/>
        </p:nvSpPr>
        <p:spPr>
          <a:xfrm>
            <a:off x="8571576" y="6378222"/>
            <a:ext cx="540000" cy="216645"/>
          </a:xfrm>
          <a:prstGeom prst="wedgeRoundRectCallout">
            <a:avLst>
              <a:gd name="adj1" fmla="val -55624"/>
              <a:gd name="adj2" fmla="val 72405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dev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066209" y="7049677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C3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056045" y="6627281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C5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8" name="直線單箭頭接點 47"/>
          <p:cNvCxnSpPr>
            <a:stCxn id="44" idx="1"/>
            <a:endCxn id="41" idx="3"/>
          </p:cNvCxnSpPr>
          <p:nvPr/>
        </p:nvCxnSpPr>
        <p:spPr>
          <a:xfrm flipH="1" flipV="1">
            <a:off x="8530287" y="6756250"/>
            <a:ext cx="419346" cy="4223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單箭頭接點 48"/>
          <p:cNvCxnSpPr>
            <a:stCxn id="46" idx="1"/>
            <a:endCxn id="44" idx="3"/>
          </p:cNvCxnSpPr>
          <p:nvPr/>
        </p:nvCxnSpPr>
        <p:spPr>
          <a:xfrm flipH="1">
            <a:off x="9597333" y="7178646"/>
            <a:ext cx="46887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線單箭頭接點 49"/>
          <p:cNvCxnSpPr>
            <a:stCxn id="47" idx="1"/>
            <a:endCxn id="46" idx="3"/>
          </p:cNvCxnSpPr>
          <p:nvPr/>
        </p:nvCxnSpPr>
        <p:spPr>
          <a:xfrm flipH="1">
            <a:off x="10713909" y="6756250"/>
            <a:ext cx="342136" cy="4223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矩形 51"/>
          <p:cNvSpPr/>
          <p:nvPr/>
        </p:nvSpPr>
        <p:spPr>
          <a:xfrm>
            <a:off x="8936805" y="6020311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C4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4" name="直線單箭頭接點 53"/>
          <p:cNvCxnSpPr>
            <a:stCxn id="52" idx="1"/>
            <a:endCxn id="41" idx="3"/>
          </p:cNvCxnSpPr>
          <p:nvPr/>
        </p:nvCxnSpPr>
        <p:spPr>
          <a:xfrm flipH="1">
            <a:off x="8530287" y="6149280"/>
            <a:ext cx="406518" cy="6069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線單箭頭接點 55"/>
          <p:cNvCxnSpPr>
            <a:stCxn id="47" idx="1"/>
            <a:endCxn id="52" idx="3"/>
          </p:cNvCxnSpPr>
          <p:nvPr/>
        </p:nvCxnSpPr>
        <p:spPr>
          <a:xfrm flipH="1" flipV="1">
            <a:off x="9584505" y="6149280"/>
            <a:ext cx="1471540" cy="6069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文字方塊 77"/>
          <p:cNvSpPr txBox="1"/>
          <p:nvPr/>
        </p:nvSpPr>
        <p:spPr>
          <a:xfrm>
            <a:off x="163218" y="3507027"/>
            <a:ext cx="2646156" cy="2423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C1 ,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已有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app.txt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kumimoji="0" lang="en-US" altLang="zh-TW" sz="1200" b="1" i="0" u="none" strike="noStrike" cap="none" spc="0" normalizeH="0" dirty="0" err="1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it</a:t>
            </a: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branch dev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checkout dev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echo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“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new_file_here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” &gt; new_file.txt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add --all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commit –m “add new_file.txt” # C2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</a:t>
            </a: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cho ‘aa = 1 + 1” &gt; app.txt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kumimoji="0" lang="en-US" altLang="zh-TW" sz="1200" b="1" i="0" u="none" strike="noStrike" cap="none" spc="0" normalizeH="0" dirty="0" err="1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it</a:t>
            </a: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add --all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spc="0" normalizeH="0" dirty="0" err="1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commit –m “add new code” # C3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kumimoji="0" lang="en-US" altLang="zh-TW" sz="1200" b="1" i="0" u="none" strike="noStrike" cap="none" spc="0" normalizeH="0" dirty="0" err="1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it</a:t>
            </a: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checkout master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merge dev</a:t>
            </a:r>
            <a:endParaRPr kumimoji="0" lang="zh-TW" altLang="en-US" sz="1200" b="1" i="0" u="none" strike="noStrike" cap="none" spc="0" normalizeH="0" dirty="0">
              <a:ln>
                <a:noFill/>
              </a:ln>
              <a:solidFill>
                <a:srgbClr val="4C4C4C"/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64689" y="5849342"/>
            <a:ext cx="2178080" cy="1161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C1 ,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已有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app.txt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C2,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增加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new_file.txt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C3,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app.txt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中增加一行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code</a:t>
            </a:r>
            <a:endParaRPr kumimoji="0" lang="en-US" altLang="zh-TW" sz="1200" b="1" i="0" u="none" strike="noStrike" cap="none" spc="0" normalizeH="0" dirty="0" smtClean="0">
              <a:ln>
                <a:noFill/>
              </a:ln>
              <a:solidFill>
                <a:srgbClr val="4C4C4C"/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kumimoji="0" lang="en-US" altLang="zh-TW" sz="1200" b="1" i="0" u="none" strike="noStrike" cap="none" spc="0" normalizeH="0" dirty="0" err="1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it</a:t>
            </a: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checkout master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merge dev --no-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ff</a:t>
            </a:r>
            <a:endParaRPr kumimoji="0" lang="zh-TW" altLang="en-US" sz="1200" b="1" i="0" u="none" strike="noStrike" cap="none" spc="0" normalizeH="0" dirty="0">
              <a:ln>
                <a:noFill/>
              </a:ln>
              <a:solidFill>
                <a:srgbClr val="4C4C4C"/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147845" y="8535771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C1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圓角矩形圖說文字 94"/>
          <p:cNvSpPr/>
          <p:nvPr/>
        </p:nvSpPr>
        <p:spPr>
          <a:xfrm>
            <a:off x="3137582" y="8022795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HEAD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圓角矩形圖說文字 95"/>
          <p:cNvSpPr/>
          <p:nvPr/>
        </p:nvSpPr>
        <p:spPr>
          <a:xfrm>
            <a:off x="3144434" y="8287142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master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410724" y="8535771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C2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圓角矩形圖說文字 97"/>
          <p:cNvSpPr/>
          <p:nvPr/>
        </p:nvSpPr>
        <p:spPr>
          <a:xfrm>
            <a:off x="3836834" y="8286712"/>
            <a:ext cx="540000" cy="216645"/>
          </a:xfrm>
          <a:prstGeom prst="wedgeRoundRectCallout">
            <a:avLst>
              <a:gd name="adj1" fmla="val -55624"/>
              <a:gd name="adj2" fmla="val 72405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dev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566464" y="8535771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C3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0" name="直線單箭頭接點 99"/>
          <p:cNvCxnSpPr>
            <a:stCxn id="97" idx="1"/>
            <a:endCxn id="94" idx="3"/>
          </p:cNvCxnSpPr>
          <p:nvPr/>
        </p:nvCxnSpPr>
        <p:spPr>
          <a:xfrm flipH="1">
            <a:off x="3795545" y="8664740"/>
            <a:ext cx="61517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直線單箭頭接點 100"/>
          <p:cNvCxnSpPr>
            <a:stCxn id="99" idx="1"/>
            <a:endCxn id="97" idx="3"/>
          </p:cNvCxnSpPr>
          <p:nvPr/>
        </p:nvCxnSpPr>
        <p:spPr>
          <a:xfrm flipH="1">
            <a:off x="5058424" y="8664740"/>
            <a:ext cx="50804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文字方塊 101"/>
          <p:cNvSpPr txBox="1"/>
          <p:nvPr/>
        </p:nvSpPr>
        <p:spPr>
          <a:xfrm>
            <a:off x="162354" y="7706254"/>
            <a:ext cx="2178080" cy="1161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C1 ,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已有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app.txt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C2,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增加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new_file.txt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C3,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app.txt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中增加一行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code</a:t>
            </a:r>
            <a:endParaRPr kumimoji="0" lang="en-US" altLang="zh-TW" sz="1200" b="1" i="0" u="none" strike="noStrike" cap="none" spc="0" normalizeH="0" dirty="0" smtClean="0">
              <a:ln>
                <a:noFill/>
              </a:ln>
              <a:solidFill>
                <a:srgbClr val="4C4C4C"/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kumimoji="0" lang="en-US" altLang="zh-TW" sz="1200" b="1" i="0" u="none" strike="noStrike" cap="none" spc="0" normalizeH="0" dirty="0" err="1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it</a:t>
            </a: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checkout master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rebase dev</a:t>
            </a:r>
            <a:endParaRPr kumimoji="0" lang="zh-TW" altLang="en-US" sz="1200" b="1" i="0" u="none" strike="noStrike" cap="none" spc="0" normalizeH="0" dirty="0">
              <a:ln>
                <a:noFill/>
              </a:ln>
              <a:solidFill>
                <a:srgbClr val="4C4C4C"/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079056" y="8557044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C1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圓角矩形圖說文字 103"/>
          <p:cNvSpPr/>
          <p:nvPr/>
        </p:nvSpPr>
        <p:spPr>
          <a:xfrm>
            <a:off x="8068793" y="8044068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HEAD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圓角矩形圖說文字 104"/>
          <p:cNvSpPr/>
          <p:nvPr/>
        </p:nvSpPr>
        <p:spPr>
          <a:xfrm>
            <a:off x="8075645" y="8308415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master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146102" y="8979440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C2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圓角矩形圖說文字 106"/>
          <p:cNvSpPr/>
          <p:nvPr/>
        </p:nvSpPr>
        <p:spPr>
          <a:xfrm>
            <a:off x="8768045" y="8307985"/>
            <a:ext cx="540000" cy="216645"/>
          </a:xfrm>
          <a:prstGeom prst="wedgeRoundRectCallout">
            <a:avLst>
              <a:gd name="adj1" fmla="val -55624"/>
              <a:gd name="adj2" fmla="val 7240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dev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262678" y="8979440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C3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1252514" y="8557044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C5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0" name="直線單箭頭接點 109"/>
          <p:cNvCxnSpPr>
            <a:stCxn id="106" idx="1"/>
            <a:endCxn id="103" idx="3"/>
          </p:cNvCxnSpPr>
          <p:nvPr/>
        </p:nvCxnSpPr>
        <p:spPr>
          <a:xfrm flipH="1" flipV="1">
            <a:off x="8726756" y="8686013"/>
            <a:ext cx="419346" cy="4223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直線單箭頭接點 110"/>
          <p:cNvCxnSpPr>
            <a:stCxn id="108" idx="1"/>
            <a:endCxn id="106" idx="3"/>
          </p:cNvCxnSpPr>
          <p:nvPr/>
        </p:nvCxnSpPr>
        <p:spPr>
          <a:xfrm flipH="1">
            <a:off x="9793802" y="9108409"/>
            <a:ext cx="46887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直線單箭頭接點 111"/>
          <p:cNvCxnSpPr>
            <a:stCxn id="109" idx="1"/>
            <a:endCxn id="108" idx="3"/>
          </p:cNvCxnSpPr>
          <p:nvPr/>
        </p:nvCxnSpPr>
        <p:spPr>
          <a:xfrm flipH="1">
            <a:off x="10910378" y="8686013"/>
            <a:ext cx="342136" cy="4223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矩形 112"/>
          <p:cNvSpPr/>
          <p:nvPr/>
        </p:nvSpPr>
        <p:spPr>
          <a:xfrm>
            <a:off x="9133274" y="7950074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C4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4" name="直線單箭頭接點 113"/>
          <p:cNvCxnSpPr>
            <a:stCxn id="113" idx="1"/>
            <a:endCxn id="103" idx="3"/>
          </p:cNvCxnSpPr>
          <p:nvPr/>
        </p:nvCxnSpPr>
        <p:spPr>
          <a:xfrm flipH="1">
            <a:off x="8726756" y="8079043"/>
            <a:ext cx="406518" cy="6069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文字方塊 115"/>
          <p:cNvSpPr txBox="1"/>
          <p:nvPr/>
        </p:nvSpPr>
        <p:spPr>
          <a:xfrm>
            <a:off x="11791920" y="5914981"/>
            <a:ext cx="2178080" cy="137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C1 ,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已有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app.txt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C2,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增加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new_file.txt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# C3,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app.txt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中增加一行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kumimoji="0" lang="en-US" altLang="zh-TW" sz="1200" b="1" i="0" u="none" strike="noStrike" cap="none" spc="0" normalizeH="0" dirty="0" err="1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it</a:t>
            </a: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checkout master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# C4, </a:t>
            </a:r>
            <a:r>
              <a:rPr kumimoji="0" lang="zh-TW" altLang="en-US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增加</a:t>
            </a:r>
            <a:r>
              <a:rPr kumimoji="0" lang="en-US" altLang="zh-TW" sz="1200" b="1" i="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new_file2.txt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merge dev</a:t>
            </a:r>
            <a:endParaRPr kumimoji="0" lang="zh-TW" altLang="en-US" sz="1200" b="1" i="0" u="none" strike="noStrike" cap="none" spc="0" normalizeH="0" dirty="0">
              <a:ln>
                <a:noFill/>
              </a:ln>
              <a:solidFill>
                <a:srgbClr val="4C4C4C"/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58066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27E-6 -1.17647E-6 L 0.09295 -0.0002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6 -0.00029 L 0.18897 0.000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27E-6 -1.17647E-6 L 0.09295 -0.0002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6 -0.00029 L 0.18897 0.000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27E-6 -1.17647E-6 L 0.09295 -0.0002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6 -0.00029 L 0.18897 0.000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27E-6 -1.17647E-6 L 0.09295 -0.00029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6 -0.00029 L 0.18897 0.0003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27E-6 -1.17647E-6 L 0.09295 -0.00029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6 -0.00029 L 0.18897 0.0003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9" grpId="0" animBg="1"/>
      <p:bldP spid="9" grpId="1" animBg="1"/>
      <p:bldP spid="9" grpId="2" animBg="1"/>
      <p:bldP spid="10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6" grpId="0" animBg="1"/>
      <p:bldP spid="16" grpId="1" animBg="1"/>
      <p:bldP spid="16" grpId="2" animBg="1"/>
      <p:bldP spid="17" grpId="0" animBg="1"/>
      <p:bldP spid="18" grpId="0" animBg="1"/>
      <p:bldP spid="41" grpId="0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5" grpId="0" animBg="1"/>
      <p:bldP spid="45" grpId="1" animBg="1"/>
      <p:bldP spid="45" grpId="2" animBg="1"/>
      <p:bldP spid="46" grpId="0" animBg="1"/>
      <p:bldP spid="47" grpId="0" animBg="1"/>
      <p:bldP spid="52" grpId="0" animBg="1"/>
      <p:bldP spid="94" grpId="0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8" grpId="0" animBg="1"/>
      <p:bldP spid="98" grpId="1" animBg="1"/>
      <p:bldP spid="98" grpId="2" animBg="1"/>
      <p:bldP spid="99" grpId="0" animBg="1"/>
      <p:bldP spid="103" grpId="0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7" grpId="0" animBg="1"/>
      <p:bldP spid="107" grpId="1" animBg="1"/>
      <p:bldP spid="107" grpId="2" animBg="1"/>
      <p:bldP spid="108" grpId="0" animBg="1"/>
      <p:bldP spid="109" grpId="0" animBg="1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>
            <a:extLst>
              <a:ext uri="{FF2B5EF4-FFF2-40B4-BE49-F238E27FC236}">
                <a16:creationId xmlns:a16="http://schemas.microsoft.com/office/drawing/2014/main" id="{BAE1DDB0-F9BE-2A45-A5E6-ED2EA31CAE3D}"/>
              </a:ext>
            </a:extLst>
          </p:cNvPr>
          <p:cNvSpPr txBox="1"/>
          <p:nvPr/>
        </p:nvSpPr>
        <p:spPr>
          <a:xfrm>
            <a:off x="171106" y="144388"/>
            <a:ext cx="3399960" cy="3895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[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第一次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過程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]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kdir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-try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cd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-try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endParaRPr lang="en-US" altLang="zh-TW" b="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e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cho “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haha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” &gt; index.html 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add index.html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b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–p {5ad28e}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b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–t {5ad28e}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kdir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www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touch www/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database.yml</a:t>
            </a:r>
            <a:endParaRPr lang="en-US" altLang="zh-TW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it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add www/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database.yml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b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–p {e69de2}; </a:t>
            </a:r>
            <a:r>
              <a:rPr lang="en-US" altLang="zh-TW" b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–t {e69de2}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commit –m “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commit”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it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cat-file –p {a618ce}; </a:t>
            </a:r>
            <a:r>
              <a:rPr lang="en-US" altLang="zh-TW" b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</a:t>
            </a:r>
            <a:r>
              <a:rPr lang="en-US" altLang="zh-TW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–t {a618ce}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–p </a:t>
            </a:r>
            <a:r>
              <a:rPr lang="en-US" altLang="zh-TW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{e6eb68}; </a:t>
            </a:r>
            <a:r>
              <a:rPr lang="en-US" altLang="zh-TW" b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–t </a:t>
            </a:r>
            <a:r>
              <a:rPr lang="en-US" altLang="zh-TW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{e6eb68}</a:t>
            </a:r>
            <a:endParaRPr kumimoji="0" lang="en-US" altLang="zh-TW" b="0" i="0" u="none" strike="noStrike" cap="none" spc="0" normalizeH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Times New Roman" panose="02020603050405020304" pitchFamily="18" charset="0"/>
              <a:ea typeface="微軟正黑體" panose="020B0604030504040204" pitchFamily="34" charset="-120"/>
              <a:sym typeface="Source Sans Pro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it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cat-file –p {5c2057}; 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 cat-file –t {5c2057}</a:t>
            </a:r>
            <a:endParaRPr lang="en-US" altLang="zh-TW" b="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at .</a:t>
            </a:r>
            <a:r>
              <a:rPr kumimoji="0" lang="en-US" altLang="zh-TW" b="0" i="0" u="none" strike="noStrike" cap="none" spc="0" normalizeH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git</a:t>
            </a:r>
            <a:r>
              <a:rPr kumimoji="0" lang="en-US" altLang="zh-TW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Times New Roman" panose="02020603050405020304" pitchFamily="18" charset="0"/>
                <a:ea typeface="微軟正黑體" panose="020B0604030504040204" pitchFamily="34" charset="-120"/>
                <a:sym typeface="Source Sans Pro"/>
              </a:rPr>
              <a:t>/refs/heads/master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</a:t>
            </a:r>
            <a:r>
              <a:rPr lang="en-US" altLang="zh-TW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at .</a:t>
            </a:r>
            <a:r>
              <a:rPr lang="en-US" altLang="zh-TW" b="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/HEAD</a:t>
            </a:r>
          </a:p>
        </p:txBody>
      </p:sp>
      <p:grpSp>
        <p:nvGrpSpPr>
          <p:cNvPr id="38" name="群組 37"/>
          <p:cNvGrpSpPr/>
          <p:nvPr/>
        </p:nvGrpSpPr>
        <p:grpSpPr>
          <a:xfrm>
            <a:off x="5353753" y="4284855"/>
            <a:ext cx="818339" cy="409169"/>
            <a:chOff x="7057" y="3868027"/>
            <a:chExt cx="818339" cy="409169"/>
          </a:xfrm>
        </p:grpSpPr>
        <p:sp>
          <p:nvSpPr>
            <p:cNvPr id="413" name="圓角矩形 412"/>
            <p:cNvSpPr/>
            <p:nvPr/>
          </p:nvSpPr>
          <p:spPr>
            <a:xfrm>
              <a:off x="7057" y="3868027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4" name="圓角矩形 4"/>
            <p:cNvSpPr/>
            <p:nvPr/>
          </p:nvSpPr>
          <p:spPr>
            <a:xfrm>
              <a:off x="19041" y="3880011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</a:t>
              </a: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-try</a:t>
              </a:r>
              <a:endParaRPr lang="zh-TW" altLang="en-US" sz="1200" b="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280827" y="2304327"/>
            <a:ext cx="109868" cy="2197371"/>
            <a:chOff x="934131" y="1887499"/>
            <a:chExt cx="109868" cy="2197371"/>
          </a:xfrm>
        </p:grpSpPr>
        <p:sp>
          <p:nvSpPr>
            <p:cNvPr id="411" name="直線接點 5"/>
            <p:cNvSpPr/>
            <p:nvPr/>
          </p:nvSpPr>
          <p:spPr>
            <a:xfrm rot="16714024">
              <a:off x="-109620" y="2982558"/>
              <a:ext cx="2197371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197371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2" name="直線接點 6"/>
            <p:cNvSpPr/>
            <p:nvPr/>
          </p:nvSpPr>
          <p:spPr>
            <a:xfrm rot="16714024">
              <a:off x="934131" y="2931251"/>
              <a:ext cx="109868" cy="1098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6499429" y="2112001"/>
            <a:ext cx="934585" cy="409169"/>
            <a:chOff x="1152733" y="1695173"/>
            <a:chExt cx="934585" cy="409169"/>
          </a:xfrm>
        </p:grpSpPr>
        <p:sp>
          <p:nvSpPr>
            <p:cNvPr id="409" name="圓角矩形 408"/>
            <p:cNvSpPr/>
            <p:nvPr/>
          </p:nvSpPr>
          <p:spPr>
            <a:xfrm>
              <a:off x="1152733" y="1695173"/>
              <a:ext cx="934585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410" name="圓角矩形 8"/>
            <p:cNvSpPr/>
            <p:nvPr/>
          </p:nvSpPr>
          <p:spPr>
            <a:xfrm>
              <a:off x="1164717" y="1707157"/>
              <a:ext cx="910617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index.html</a:t>
              </a:r>
              <a:endParaRPr lang="zh-TW" altLang="en-US" sz="1200" b="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292424" y="2771538"/>
            <a:ext cx="86674" cy="1733493"/>
            <a:chOff x="945728" y="2354710"/>
            <a:chExt cx="86674" cy="1733493"/>
          </a:xfrm>
        </p:grpSpPr>
        <p:sp>
          <p:nvSpPr>
            <p:cNvPr id="407" name="直線接點 9"/>
            <p:cNvSpPr/>
            <p:nvPr/>
          </p:nvSpPr>
          <p:spPr>
            <a:xfrm rot="16853071">
              <a:off x="122318" y="3217830"/>
              <a:ext cx="1733493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1733493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8" name="直線接點 10"/>
            <p:cNvSpPr/>
            <p:nvPr/>
          </p:nvSpPr>
          <p:spPr>
            <a:xfrm rot="16853071">
              <a:off x="945728" y="3178120"/>
              <a:ext cx="86674" cy="86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6499429" y="2582547"/>
            <a:ext cx="934585" cy="409169"/>
            <a:chOff x="1152733" y="2165719"/>
            <a:chExt cx="934585" cy="409169"/>
          </a:xfrm>
        </p:grpSpPr>
        <p:sp>
          <p:nvSpPr>
            <p:cNvPr id="405" name="圓角矩形 404"/>
            <p:cNvSpPr/>
            <p:nvPr/>
          </p:nvSpPr>
          <p:spPr>
            <a:xfrm>
              <a:off x="1152733" y="2165719"/>
              <a:ext cx="934585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6" name="圓角矩形 12"/>
            <p:cNvSpPr/>
            <p:nvPr/>
          </p:nvSpPr>
          <p:spPr>
            <a:xfrm>
              <a:off x="1164717" y="2177703"/>
              <a:ext cx="910617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</a:t>
              </a:r>
              <a:endParaRPr lang="zh-TW" altLang="en-US" sz="1200" b="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7434014" y="2778948"/>
            <a:ext cx="327335" cy="16366"/>
            <a:chOff x="2087318" y="2362120"/>
            <a:chExt cx="327335" cy="16366"/>
          </a:xfrm>
        </p:grpSpPr>
        <p:sp>
          <p:nvSpPr>
            <p:cNvPr id="403" name="直線接點 13"/>
            <p:cNvSpPr/>
            <p:nvPr/>
          </p:nvSpPr>
          <p:spPr>
            <a:xfrm>
              <a:off x="2087318" y="2366676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4" name="直線接點 14"/>
            <p:cNvSpPr/>
            <p:nvPr/>
          </p:nvSpPr>
          <p:spPr>
            <a:xfrm>
              <a:off x="2242803" y="2362120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7761350" y="2582547"/>
            <a:ext cx="827996" cy="409169"/>
            <a:chOff x="2414654" y="2165719"/>
            <a:chExt cx="827996" cy="409169"/>
          </a:xfrm>
        </p:grpSpPr>
        <p:sp>
          <p:nvSpPr>
            <p:cNvPr id="401" name="圓角矩形 400"/>
            <p:cNvSpPr/>
            <p:nvPr/>
          </p:nvSpPr>
          <p:spPr>
            <a:xfrm>
              <a:off x="2414654" y="2165719"/>
              <a:ext cx="82799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402" name="圓角矩形 16"/>
            <p:cNvSpPr/>
            <p:nvPr/>
          </p:nvSpPr>
          <p:spPr>
            <a:xfrm>
              <a:off x="2426638" y="2177703"/>
              <a:ext cx="80402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database.yml</a:t>
              </a:r>
              <a:endParaRPr lang="zh-TW" altLang="en-US" sz="1200" b="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303898" y="3236301"/>
            <a:ext cx="63725" cy="1274514"/>
            <a:chOff x="957202" y="2819473"/>
            <a:chExt cx="63725" cy="1274514"/>
          </a:xfrm>
        </p:grpSpPr>
        <p:sp>
          <p:nvSpPr>
            <p:cNvPr id="399" name="直線接點 17"/>
            <p:cNvSpPr/>
            <p:nvPr/>
          </p:nvSpPr>
          <p:spPr>
            <a:xfrm rot="17092930">
              <a:off x="351808" y="3453103"/>
              <a:ext cx="1274514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1274514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0" name="直線接點 18"/>
            <p:cNvSpPr/>
            <p:nvPr/>
          </p:nvSpPr>
          <p:spPr>
            <a:xfrm rot="17092930">
              <a:off x="957202" y="3424868"/>
              <a:ext cx="63725" cy="6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499429" y="3053092"/>
            <a:ext cx="934585" cy="409169"/>
            <a:chOff x="1152733" y="2636264"/>
            <a:chExt cx="934585" cy="409169"/>
          </a:xfrm>
        </p:grpSpPr>
        <p:sp>
          <p:nvSpPr>
            <p:cNvPr id="397" name="圓角矩形 396"/>
            <p:cNvSpPr/>
            <p:nvPr/>
          </p:nvSpPr>
          <p:spPr>
            <a:xfrm>
              <a:off x="1152733" y="2636264"/>
              <a:ext cx="934585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98" name="圓角矩形 20"/>
            <p:cNvSpPr/>
            <p:nvPr/>
          </p:nvSpPr>
          <p:spPr>
            <a:xfrm>
              <a:off x="1164717" y="2648248"/>
              <a:ext cx="910617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README.md</a:t>
              </a:r>
              <a:endParaRPr lang="zh-TW" altLang="en-US" sz="1200" b="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280827" y="4477180"/>
            <a:ext cx="109868" cy="2197371"/>
            <a:chOff x="934131" y="4060352"/>
            <a:chExt cx="109868" cy="2197371"/>
          </a:xfrm>
        </p:grpSpPr>
        <p:sp>
          <p:nvSpPr>
            <p:cNvPr id="395" name="直線接點 21"/>
            <p:cNvSpPr/>
            <p:nvPr/>
          </p:nvSpPr>
          <p:spPr>
            <a:xfrm rot="4885976">
              <a:off x="-109620" y="5155411"/>
              <a:ext cx="2197371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197371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6" name="直線接點 22"/>
            <p:cNvSpPr/>
            <p:nvPr/>
          </p:nvSpPr>
          <p:spPr>
            <a:xfrm rot="4885976">
              <a:off x="934131" y="5104104"/>
              <a:ext cx="109868" cy="1098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6499429" y="6457708"/>
            <a:ext cx="934585" cy="409169"/>
            <a:chOff x="1152733" y="6040880"/>
            <a:chExt cx="934585" cy="409169"/>
          </a:xfrm>
        </p:grpSpPr>
        <p:sp>
          <p:nvSpPr>
            <p:cNvPr id="393" name="圓角矩形 392"/>
            <p:cNvSpPr/>
            <p:nvPr/>
          </p:nvSpPr>
          <p:spPr>
            <a:xfrm>
              <a:off x="1152733" y="6040880"/>
              <a:ext cx="934585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4" name="圓角矩形 24"/>
            <p:cNvSpPr/>
            <p:nvPr/>
          </p:nvSpPr>
          <p:spPr>
            <a:xfrm>
              <a:off x="1164717" y="6052864"/>
              <a:ext cx="910617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TW" sz="1200" b="0" kern="12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</a:t>
              </a:r>
              <a:endParaRPr lang="zh-TW" altLang="en-US" sz="1200" b="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7512174" y="3249827"/>
            <a:ext cx="171015" cy="3420315"/>
            <a:chOff x="2165478" y="2832999"/>
            <a:chExt cx="171015" cy="3420315"/>
          </a:xfrm>
        </p:grpSpPr>
        <p:sp>
          <p:nvSpPr>
            <p:cNvPr id="391" name="直線接點 25"/>
            <p:cNvSpPr/>
            <p:nvPr/>
          </p:nvSpPr>
          <p:spPr>
            <a:xfrm rot="16529509">
              <a:off x="540828" y="4539530"/>
              <a:ext cx="342031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42031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2" name="直線接點 26"/>
            <p:cNvSpPr/>
            <p:nvPr/>
          </p:nvSpPr>
          <p:spPr>
            <a:xfrm rot="16529509">
              <a:off x="2165478" y="4457649"/>
              <a:ext cx="171015" cy="171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7761350" y="3053092"/>
            <a:ext cx="827996" cy="409169"/>
            <a:chOff x="2414654" y="2636264"/>
            <a:chExt cx="827996" cy="409169"/>
          </a:xfrm>
        </p:grpSpPr>
        <p:sp>
          <p:nvSpPr>
            <p:cNvPr id="389" name="圓角矩形 388"/>
            <p:cNvSpPr/>
            <p:nvPr/>
          </p:nvSpPr>
          <p:spPr>
            <a:xfrm>
              <a:off x="2414654" y="2636264"/>
              <a:ext cx="82799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0" name="圓角矩形 28"/>
            <p:cNvSpPr/>
            <p:nvPr/>
          </p:nvSpPr>
          <p:spPr>
            <a:xfrm>
              <a:off x="2426638" y="2648248"/>
              <a:ext cx="80402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hooks</a:t>
              </a:r>
              <a:endParaRPr lang="zh-TW" altLang="en-US" sz="1200" b="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7523875" y="3719120"/>
            <a:ext cx="147613" cy="2952273"/>
            <a:chOff x="2177179" y="3302292"/>
            <a:chExt cx="147613" cy="2952273"/>
          </a:xfrm>
        </p:grpSpPr>
        <p:sp>
          <p:nvSpPr>
            <p:cNvPr id="387" name="直線接點 29"/>
            <p:cNvSpPr/>
            <p:nvPr/>
          </p:nvSpPr>
          <p:spPr>
            <a:xfrm rot="16581949">
              <a:off x="774849" y="4774802"/>
              <a:ext cx="2952273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952273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8" name="直線接點 30"/>
            <p:cNvSpPr/>
            <p:nvPr/>
          </p:nvSpPr>
          <p:spPr>
            <a:xfrm rot="16581949">
              <a:off x="2177179" y="4704623"/>
              <a:ext cx="147613" cy="1476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7761350" y="3523638"/>
            <a:ext cx="827996" cy="409169"/>
            <a:chOff x="2414654" y="3106810"/>
            <a:chExt cx="827996" cy="409169"/>
          </a:xfrm>
        </p:grpSpPr>
        <p:sp>
          <p:nvSpPr>
            <p:cNvPr id="385" name="圓角矩形 384"/>
            <p:cNvSpPr/>
            <p:nvPr/>
          </p:nvSpPr>
          <p:spPr>
            <a:xfrm>
              <a:off x="2414654" y="3106810"/>
              <a:ext cx="82799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6" name="圓角矩形 32"/>
            <p:cNvSpPr/>
            <p:nvPr/>
          </p:nvSpPr>
          <p:spPr>
            <a:xfrm>
              <a:off x="2426638" y="3118794"/>
              <a:ext cx="80402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  <a:endParaRPr lang="zh-TW" altLang="en-US" sz="1200" b="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7535553" y="4187942"/>
            <a:ext cx="124258" cy="2485176"/>
            <a:chOff x="2188857" y="3771114"/>
            <a:chExt cx="124258" cy="2485176"/>
          </a:xfrm>
        </p:grpSpPr>
        <p:sp>
          <p:nvSpPr>
            <p:cNvPr id="383" name="直線接點 33"/>
            <p:cNvSpPr/>
            <p:nvPr/>
          </p:nvSpPr>
          <p:spPr>
            <a:xfrm rot="16654124">
              <a:off x="1008398" y="5010075"/>
              <a:ext cx="2485176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485176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4" name="直線接點 34"/>
            <p:cNvSpPr/>
            <p:nvPr/>
          </p:nvSpPr>
          <p:spPr>
            <a:xfrm rot="16654124">
              <a:off x="2188857" y="4951573"/>
              <a:ext cx="124258" cy="124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7761350" y="3994183"/>
            <a:ext cx="827996" cy="409169"/>
            <a:chOff x="2414654" y="3577355"/>
            <a:chExt cx="827996" cy="409169"/>
          </a:xfrm>
        </p:grpSpPr>
        <p:sp>
          <p:nvSpPr>
            <p:cNvPr id="381" name="圓角矩形 380"/>
            <p:cNvSpPr/>
            <p:nvPr/>
          </p:nvSpPr>
          <p:spPr>
            <a:xfrm>
              <a:off x="2414654" y="3577355"/>
              <a:ext cx="82799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2" name="圓角矩形 36"/>
            <p:cNvSpPr/>
            <p:nvPr/>
          </p:nvSpPr>
          <p:spPr>
            <a:xfrm>
              <a:off x="2426638" y="3589339"/>
              <a:ext cx="80402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objects</a:t>
              </a: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8670603" y="910481"/>
            <a:ext cx="164821" cy="3296432"/>
            <a:chOff x="3323907" y="493653"/>
            <a:chExt cx="164821" cy="3296432"/>
          </a:xfrm>
        </p:grpSpPr>
        <p:sp>
          <p:nvSpPr>
            <p:cNvPr id="379" name="直線接點 37"/>
            <p:cNvSpPr/>
            <p:nvPr/>
          </p:nvSpPr>
          <p:spPr>
            <a:xfrm rot="16541932">
              <a:off x="1758102" y="2138242"/>
              <a:ext cx="3296432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96432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0" name="直線接點 38"/>
            <p:cNvSpPr/>
            <p:nvPr/>
          </p:nvSpPr>
          <p:spPr>
            <a:xfrm rot="16541932">
              <a:off x="3323907" y="2059459"/>
              <a:ext cx="164821" cy="1648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8916682" y="714043"/>
            <a:ext cx="432656" cy="409169"/>
            <a:chOff x="3569986" y="297215"/>
            <a:chExt cx="432656" cy="409169"/>
          </a:xfrm>
        </p:grpSpPr>
        <p:sp>
          <p:nvSpPr>
            <p:cNvPr id="377" name="圓角矩形 376"/>
            <p:cNvSpPr/>
            <p:nvPr/>
          </p:nvSpPr>
          <p:spPr>
            <a:xfrm>
              <a:off x="3569986" y="297215"/>
              <a:ext cx="43265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8" name="圓角矩形 40"/>
            <p:cNvSpPr/>
            <p:nvPr/>
          </p:nvSpPr>
          <p:spPr>
            <a:xfrm>
              <a:off x="3581970" y="309199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9349338" y="910444"/>
            <a:ext cx="327335" cy="16366"/>
            <a:chOff x="4002642" y="493616"/>
            <a:chExt cx="327335" cy="16366"/>
          </a:xfrm>
        </p:grpSpPr>
        <p:sp>
          <p:nvSpPr>
            <p:cNvPr id="375" name="直線接點 41"/>
            <p:cNvSpPr/>
            <p:nvPr/>
          </p:nvSpPr>
          <p:spPr>
            <a:xfrm>
              <a:off x="4002642" y="498172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6" name="直線接點 42"/>
            <p:cNvSpPr/>
            <p:nvPr/>
          </p:nvSpPr>
          <p:spPr>
            <a:xfrm>
              <a:off x="4158127" y="493616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9676674" y="714043"/>
            <a:ext cx="818339" cy="409169"/>
            <a:chOff x="4329978" y="297215"/>
            <a:chExt cx="818339" cy="409169"/>
          </a:xfrm>
        </p:grpSpPr>
        <p:sp>
          <p:nvSpPr>
            <p:cNvPr id="373" name="圓角矩形 372"/>
            <p:cNvSpPr/>
            <p:nvPr/>
          </p:nvSpPr>
          <p:spPr>
            <a:xfrm>
              <a:off x="4329978" y="297215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74" name="圓角矩形 44"/>
            <p:cNvSpPr/>
            <p:nvPr/>
          </p:nvSpPr>
          <p:spPr>
            <a:xfrm>
              <a:off x="4341962" y="309199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d28e…</a:t>
              </a: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10495014" y="910444"/>
            <a:ext cx="327335" cy="16366"/>
            <a:chOff x="5148318" y="493616"/>
            <a:chExt cx="327335" cy="16366"/>
          </a:xfrm>
        </p:grpSpPr>
        <p:sp>
          <p:nvSpPr>
            <p:cNvPr id="371" name="直線接點 45"/>
            <p:cNvSpPr/>
            <p:nvPr/>
          </p:nvSpPr>
          <p:spPr>
            <a:xfrm>
              <a:off x="5148318" y="498172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2" name="直線接點 46"/>
            <p:cNvSpPr/>
            <p:nvPr/>
          </p:nvSpPr>
          <p:spPr>
            <a:xfrm>
              <a:off x="5303803" y="493616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0822350" y="714043"/>
            <a:ext cx="1779291" cy="409169"/>
            <a:chOff x="5475654" y="297215"/>
            <a:chExt cx="1779291" cy="409169"/>
          </a:xfrm>
        </p:grpSpPr>
        <p:sp>
          <p:nvSpPr>
            <p:cNvPr id="369" name="圓角矩形 368"/>
            <p:cNvSpPr/>
            <p:nvPr/>
          </p:nvSpPr>
          <p:spPr>
            <a:xfrm>
              <a:off x="5475654" y="297215"/>
              <a:ext cx="1779291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70" name="圓角矩形 48"/>
            <p:cNvSpPr/>
            <p:nvPr/>
          </p:nvSpPr>
          <p:spPr>
            <a:xfrm>
              <a:off x="5487638" y="309199"/>
              <a:ext cx="1755323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haha</a:t>
              </a:r>
              <a:endParaRPr lang="en-US" altLang="zh-TW" sz="1200" b="0" kern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12601642" y="910444"/>
            <a:ext cx="327335" cy="16366"/>
            <a:chOff x="7254946" y="493616"/>
            <a:chExt cx="327335" cy="16366"/>
          </a:xfrm>
        </p:grpSpPr>
        <p:sp>
          <p:nvSpPr>
            <p:cNvPr id="367" name="直線接點 49"/>
            <p:cNvSpPr/>
            <p:nvPr/>
          </p:nvSpPr>
          <p:spPr>
            <a:xfrm>
              <a:off x="7254946" y="498172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8" name="直線接點 50"/>
            <p:cNvSpPr/>
            <p:nvPr/>
          </p:nvSpPr>
          <p:spPr>
            <a:xfrm>
              <a:off x="7410431" y="493616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12928978" y="714043"/>
            <a:ext cx="818339" cy="409169"/>
            <a:chOff x="7582282" y="297215"/>
            <a:chExt cx="818339" cy="409169"/>
          </a:xfrm>
        </p:grpSpPr>
        <p:sp>
          <p:nvSpPr>
            <p:cNvPr id="365" name="圓角矩形 364"/>
            <p:cNvSpPr/>
            <p:nvPr/>
          </p:nvSpPr>
          <p:spPr>
            <a:xfrm>
              <a:off x="7582282" y="297215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66" name="圓角矩形 52"/>
            <p:cNvSpPr/>
            <p:nvPr/>
          </p:nvSpPr>
          <p:spPr>
            <a:xfrm>
              <a:off x="7594266" y="309199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blob</a:t>
              </a: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8688696" y="1636502"/>
            <a:ext cx="128635" cy="2572719"/>
            <a:chOff x="3342000" y="1219674"/>
            <a:chExt cx="128635" cy="2572719"/>
          </a:xfrm>
        </p:grpSpPr>
        <p:sp>
          <p:nvSpPr>
            <p:cNvPr id="363" name="直線接點 53"/>
            <p:cNvSpPr/>
            <p:nvPr/>
          </p:nvSpPr>
          <p:spPr>
            <a:xfrm rot="16638585">
              <a:off x="2119958" y="2502407"/>
              <a:ext cx="2572719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572719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4" name="直線接點 54"/>
            <p:cNvSpPr/>
            <p:nvPr/>
          </p:nvSpPr>
          <p:spPr>
            <a:xfrm rot="16638585">
              <a:off x="3342000" y="2441717"/>
              <a:ext cx="128635" cy="128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8916682" y="1442372"/>
            <a:ext cx="432656" cy="409169"/>
            <a:chOff x="3569986" y="1025544"/>
            <a:chExt cx="432656" cy="409169"/>
          </a:xfrm>
        </p:grpSpPr>
        <p:sp>
          <p:nvSpPr>
            <p:cNvPr id="361" name="圓角矩形 360"/>
            <p:cNvSpPr/>
            <p:nvPr/>
          </p:nvSpPr>
          <p:spPr>
            <a:xfrm>
              <a:off x="3569986" y="1025544"/>
              <a:ext cx="43265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2" name="圓角矩形 56"/>
            <p:cNvSpPr/>
            <p:nvPr/>
          </p:nvSpPr>
          <p:spPr>
            <a:xfrm>
              <a:off x="3581970" y="1037528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e6</a:t>
              </a: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9304679" y="1507649"/>
            <a:ext cx="416655" cy="20832"/>
            <a:chOff x="3957983" y="1090821"/>
            <a:chExt cx="416655" cy="20832"/>
          </a:xfrm>
        </p:grpSpPr>
        <p:sp>
          <p:nvSpPr>
            <p:cNvPr id="359" name="直線接點 57"/>
            <p:cNvSpPr/>
            <p:nvPr/>
          </p:nvSpPr>
          <p:spPr>
            <a:xfrm rot="19306728">
              <a:off x="3957983" y="1097610"/>
              <a:ext cx="41665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41665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0" name="直線接點 58"/>
            <p:cNvSpPr/>
            <p:nvPr/>
          </p:nvSpPr>
          <p:spPr>
            <a:xfrm rot="19306728">
              <a:off x="4155894" y="1090821"/>
              <a:ext cx="20832" cy="20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9676674" y="1184588"/>
            <a:ext cx="818339" cy="409169"/>
            <a:chOff x="4329978" y="767760"/>
            <a:chExt cx="818339" cy="409169"/>
          </a:xfrm>
        </p:grpSpPr>
        <p:sp>
          <p:nvSpPr>
            <p:cNvPr id="357" name="圓角矩形 356"/>
            <p:cNvSpPr/>
            <p:nvPr/>
          </p:nvSpPr>
          <p:spPr>
            <a:xfrm>
              <a:off x="4329978" y="767760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58" name="圓角矩形 60"/>
            <p:cNvSpPr/>
            <p:nvPr/>
          </p:nvSpPr>
          <p:spPr>
            <a:xfrm>
              <a:off x="4341962" y="779744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9de2…</a:t>
              </a: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10495014" y="1380990"/>
            <a:ext cx="327335" cy="16366"/>
            <a:chOff x="5148318" y="964162"/>
            <a:chExt cx="327335" cy="16366"/>
          </a:xfrm>
        </p:grpSpPr>
        <p:sp>
          <p:nvSpPr>
            <p:cNvPr id="355" name="直線接點 61"/>
            <p:cNvSpPr/>
            <p:nvPr/>
          </p:nvSpPr>
          <p:spPr>
            <a:xfrm>
              <a:off x="5148318" y="968718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6" name="直線接點 62"/>
            <p:cNvSpPr/>
            <p:nvPr/>
          </p:nvSpPr>
          <p:spPr>
            <a:xfrm>
              <a:off x="5303803" y="964162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10822350" y="1184588"/>
            <a:ext cx="1779291" cy="409169"/>
            <a:chOff x="5475654" y="767760"/>
            <a:chExt cx="1779291" cy="409169"/>
          </a:xfrm>
        </p:grpSpPr>
        <p:sp>
          <p:nvSpPr>
            <p:cNvPr id="353" name="圓角矩形 352"/>
            <p:cNvSpPr/>
            <p:nvPr/>
          </p:nvSpPr>
          <p:spPr>
            <a:xfrm>
              <a:off x="5475654" y="767760"/>
              <a:ext cx="1779291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54" name="圓角矩形 64"/>
            <p:cNvSpPr/>
            <p:nvPr/>
          </p:nvSpPr>
          <p:spPr>
            <a:xfrm>
              <a:off x="5487638" y="779744"/>
              <a:ext cx="1755323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空的</a:t>
              </a:r>
              <a:endParaRPr lang="en-US" altLang="zh-TW" sz="1200" b="0" kern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12601642" y="1380990"/>
            <a:ext cx="327335" cy="16366"/>
            <a:chOff x="7254946" y="964162"/>
            <a:chExt cx="327335" cy="16366"/>
          </a:xfrm>
        </p:grpSpPr>
        <p:sp>
          <p:nvSpPr>
            <p:cNvPr id="351" name="直線接點 65"/>
            <p:cNvSpPr/>
            <p:nvPr/>
          </p:nvSpPr>
          <p:spPr>
            <a:xfrm>
              <a:off x="7254946" y="968718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2" name="直線接點 66"/>
            <p:cNvSpPr/>
            <p:nvPr/>
          </p:nvSpPr>
          <p:spPr>
            <a:xfrm>
              <a:off x="7410431" y="964162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12928978" y="1184588"/>
            <a:ext cx="818339" cy="409169"/>
            <a:chOff x="7582282" y="767760"/>
            <a:chExt cx="818339" cy="409169"/>
          </a:xfrm>
        </p:grpSpPr>
        <p:sp>
          <p:nvSpPr>
            <p:cNvPr id="349" name="圓角矩形 348"/>
            <p:cNvSpPr/>
            <p:nvPr/>
          </p:nvSpPr>
          <p:spPr>
            <a:xfrm>
              <a:off x="7582282" y="767760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50" name="圓角矩形 68"/>
            <p:cNvSpPr/>
            <p:nvPr/>
          </p:nvSpPr>
          <p:spPr>
            <a:xfrm>
              <a:off x="7594266" y="779744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blob</a:t>
              </a: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9304679" y="1765433"/>
            <a:ext cx="416655" cy="20832"/>
            <a:chOff x="3957983" y="1348605"/>
            <a:chExt cx="416655" cy="20832"/>
          </a:xfrm>
        </p:grpSpPr>
        <p:sp>
          <p:nvSpPr>
            <p:cNvPr id="347" name="直線接點 69"/>
            <p:cNvSpPr/>
            <p:nvPr/>
          </p:nvSpPr>
          <p:spPr>
            <a:xfrm rot="2293272">
              <a:off x="3957983" y="1355394"/>
              <a:ext cx="41665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41665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8" name="直線接點 70"/>
            <p:cNvSpPr/>
            <p:nvPr/>
          </p:nvSpPr>
          <p:spPr>
            <a:xfrm rot="2293272">
              <a:off x="4155894" y="1348605"/>
              <a:ext cx="20832" cy="20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9676674" y="1700157"/>
            <a:ext cx="818339" cy="409169"/>
            <a:chOff x="4329978" y="1283329"/>
            <a:chExt cx="818339" cy="409169"/>
          </a:xfrm>
        </p:grpSpPr>
        <p:sp>
          <p:nvSpPr>
            <p:cNvPr id="345" name="圓角矩形 344"/>
            <p:cNvSpPr/>
            <p:nvPr/>
          </p:nvSpPr>
          <p:spPr>
            <a:xfrm>
              <a:off x="4329978" y="1283329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46" name="圓角矩形 72"/>
            <p:cNvSpPr/>
            <p:nvPr/>
          </p:nvSpPr>
          <p:spPr>
            <a:xfrm>
              <a:off x="4341962" y="1295313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eb68…</a:t>
              </a: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0495014" y="1896558"/>
            <a:ext cx="327335" cy="16366"/>
            <a:chOff x="5148318" y="1479730"/>
            <a:chExt cx="327335" cy="16366"/>
          </a:xfrm>
        </p:grpSpPr>
        <p:sp>
          <p:nvSpPr>
            <p:cNvPr id="343" name="直線接點 73"/>
            <p:cNvSpPr/>
            <p:nvPr/>
          </p:nvSpPr>
          <p:spPr>
            <a:xfrm>
              <a:off x="5148318" y="1484286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4" name="直線接點 74"/>
            <p:cNvSpPr/>
            <p:nvPr/>
          </p:nvSpPr>
          <p:spPr>
            <a:xfrm>
              <a:off x="5303803" y="1479730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10822350" y="1655134"/>
            <a:ext cx="1779291" cy="499215"/>
            <a:chOff x="5475654" y="1238306"/>
            <a:chExt cx="1779291" cy="499215"/>
          </a:xfrm>
        </p:grpSpPr>
        <p:sp>
          <p:nvSpPr>
            <p:cNvPr id="341" name="圓角矩形 340"/>
            <p:cNvSpPr/>
            <p:nvPr/>
          </p:nvSpPr>
          <p:spPr>
            <a:xfrm>
              <a:off x="5475654" y="1238306"/>
              <a:ext cx="1779291" cy="499215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42" name="圓角矩形 76"/>
            <p:cNvSpPr/>
            <p:nvPr/>
          </p:nvSpPr>
          <p:spPr>
            <a:xfrm>
              <a:off x="5490276" y="1252928"/>
              <a:ext cx="1750047" cy="4699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blob 5ad28e index.html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tree a618ce www</a:t>
              </a: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12601642" y="1896558"/>
            <a:ext cx="327335" cy="16366"/>
            <a:chOff x="7254946" y="1479730"/>
            <a:chExt cx="327335" cy="16366"/>
          </a:xfrm>
        </p:grpSpPr>
        <p:sp>
          <p:nvSpPr>
            <p:cNvPr id="339" name="直線接點 77"/>
            <p:cNvSpPr/>
            <p:nvPr/>
          </p:nvSpPr>
          <p:spPr>
            <a:xfrm>
              <a:off x="7254946" y="1484286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0" name="直線接點 78"/>
            <p:cNvSpPr/>
            <p:nvPr/>
          </p:nvSpPr>
          <p:spPr>
            <a:xfrm>
              <a:off x="7410431" y="1479730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12928978" y="1700157"/>
            <a:ext cx="818339" cy="409169"/>
            <a:chOff x="7582282" y="1283329"/>
            <a:chExt cx="818339" cy="409169"/>
          </a:xfrm>
        </p:grpSpPr>
        <p:sp>
          <p:nvSpPr>
            <p:cNvPr id="337" name="圓角矩形 336"/>
            <p:cNvSpPr/>
            <p:nvPr/>
          </p:nvSpPr>
          <p:spPr>
            <a:xfrm>
              <a:off x="7582282" y="1283329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38" name="圓角矩形 80"/>
            <p:cNvSpPr/>
            <p:nvPr/>
          </p:nvSpPr>
          <p:spPr>
            <a:xfrm>
              <a:off x="7594266" y="1295313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8707806" y="2405373"/>
            <a:ext cx="90416" cy="1808331"/>
            <a:chOff x="3361110" y="1988545"/>
            <a:chExt cx="90416" cy="1808331"/>
          </a:xfrm>
        </p:grpSpPr>
        <p:sp>
          <p:nvSpPr>
            <p:cNvPr id="335" name="直線接點 81"/>
            <p:cNvSpPr/>
            <p:nvPr/>
          </p:nvSpPr>
          <p:spPr>
            <a:xfrm rot="16825735">
              <a:off x="2502153" y="2889084"/>
              <a:ext cx="1808331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1808331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6" name="直線接點 82"/>
            <p:cNvSpPr/>
            <p:nvPr/>
          </p:nvSpPr>
          <p:spPr>
            <a:xfrm rot="16825735">
              <a:off x="3361110" y="2847503"/>
              <a:ext cx="90416" cy="904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600" b="0" kern="1200"/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8916682" y="2215725"/>
            <a:ext cx="432345" cy="409169"/>
            <a:chOff x="3569986" y="1798897"/>
            <a:chExt cx="432345" cy="409169"/>
          </a:xfrm>
        </p:grpSpPr>
        <p:sp>
          <p:nvSpPr>
            <p:cNvPr id="333" name="圓角矩形 332"/>
            <p:cNvSpPr/>
            <p:nvPr/>
          </p:nvSpPr>
          <p:spPr>
            <a:xfrm>
              <a:off x="3569986" y="1798897"/>
              <a:ext cx="432345" cy="409169"/>
            </a:xfrm>
            <a:prstGeom prst="roundRect">
              <a:avLst>
                <a:gd name="adj" fmla="val 10000"/>
              </a:avLst>
            </a:prstGeom>
            <a:solidFill>
              <a:srgbClr val="F7DCA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34" name="圓角矩形 84"/>
            <p:cNvSpPr/>
            <p:nvPr/>
          </p:nvSpPr>
          <p:spPr>
            <a:xfrm>
              <a:off x="3581970" y="1810881"/>
              <a:ext cx="408377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a6</a:t>
              </a:r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9349027" y="2412127"/>
            <a:ext cx="327335" cy="16366"/>
            <a:chOff x="4002331" y="1995299"/>
            <a:chExt cx="327335" cy="16366"/>
          </a:xfrm>
        </p:grpSpPr>
        <p:sp>
          <p:nvSpPr>
            <p:cNvPr id="331" name="直線接點 85"/>
            <p:cNvSpPr/>
            <p:nvPr/>
          </p:nvSpPr>
          <p:spPr>
            <a:xfrm>
              <a:off x="4002331" y="1999854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2" name="直線接點 86"/>
            <p:cNvSpPr/>
            <p:nvPr/>
          </p:nvSpPr>
          <p:spPr>
            <a:xfrm>
              <a:off x="4157816" y="1995299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500" b="0" kern="1200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9676363" y="2215725"/>
            <a:ext cx="818339" cy="409169"/>
            <a:chOff x="4329667" y="1798897"/>
            <a:chExt cx="818339" cy="409169"/>
          </a:xfrm>
        </p:grpSpPr>
        <p:sp>
          <p:nvSpPr>
            <p:cNvPr id="329" name="圓角矩形 328"/>
            <p:cNvSpPr/>
            <p:nvPr/>
          </p:nvSpPr>
          <p:spPr>
            <a:xfrm>
              <a:off x="4329667" y="1798897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30" name="圓角矩形 88"/>
            <p:cNvSpPr/>
            <p:nvPr/>
          </p:nvSpPr>
          <p:spPr>
            <a:xfrm>
              <a:off x="4341651" y="1810881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18ce…</a:t>
              </a:r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10494703" y="2412127"/>
            <a:ext cx="327335" cy="16366"/>
            <a:chOff x="5148007" y="1995299"/>
            <a:chExt cx="327335" cy="16366"/>
          </a:xfrm>
        </p:grpSpPr>
        <p:sp>
          <p:nvSpPr>
            <p:cNvPr id="327" name="直線接點 89"/>
            <p:cNvSpPr/>
            <p:nvPr/>
          </p:nvSpPr>
          <p:spPr>
            <a:xfrm>
              <a:off x="5148007" y="1999854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8" name="直線接點 90"/>
            <p:cNvSpPr/>
            <p:nvPr/>
          </p:nvSpPr>
          <p:spPr>
            <a:xfrm>
              <a:off x="5303492" y="1995299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500" b="0" kern="1200"/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10822039" y="2215725"/>
            <a:ext cx="1779291" cy="409169"/>
            <a:chOff x="5475343" y="1798897"/>
            <a:chExt cx="1779291" cy="409169"/>
          </a:xfrm>
        </p:grpSpPr>
        <p:sp>
          <p:nvSpPr>
            <p:cNvPr id="325" name="圓角矩形 324"/>
            <p:cNvSpPr/>
            <p:nvPr/>
          </p:nvSpPr>
          <p:spPr>
            <a:xfrm>
              <a:off x="5475343" y="1798897"/>
              <a:ext cx="1779291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26" name="圓角矩形 92"/>
            <p:cNvSpPr/>
            <p:nvPr/>
          </p:nvSpPr>
          <p:spPr>
            <a:xfrm>
              <a:off x="5487327" y="1810881"/>
              <a:ext cx="1755323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blob e69de2 </a:t>
              </a:r>
              <a:r>
                <a:rPr lang="en-US" altLang="zh-TW" sz="1200" b="0" kern="12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database.yml</a:t>
              </a:r>
              <a:endParaRPr lang="en-US" altLang="zh-TW" sz="1200" b="0" kern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2601331" y="2412127"/>
            <a:ext cx="327335" cy="16366"/>
            <a:chOff x="7254635" y="1995299"/>
            <a:chExt cx="327335" cy="16366"/>
          </a:xfrm>
        </p:grpSpPr>
        <p:sp>
          <p:nvSpPr>
            <p:cNvPr id="323" name="直線接點 93"/>
            <p:cNvSpPr/>
            <p:nvPr/>
          </p:nvSpPr>
          <p:spPr>
            <a:xfrm>
              <a:off x="7254635" y="1999854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4" name="直線接點 94"/>
            <p:cNvSpPr/>
            <p:nvPr/>
          </p:nvSpPr>
          <p:spPr>
            <a:xfrm>
              <a:off x="7410120" y="1995299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500" b="0" kern="1200"/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12928667" y="2215725"/>
            <a:ext cx="818339" cy="409169"/>
            <a:chOff x="7581971" y="1798897"/>
            <a:chExt cx="818339" cy="409169"/>
          </a:xfrm>
        </p:grpSpPr>
        <p:sp>
          <p:nvSpPr>
            <p:cNvPr id="321" name="圓角矩形 320"/>
            <p:cNvSpPr/>
            <p:nvPr/>
          </p:nvSpPr>
          <p:spPr>
            <a:xfrm>
              <a:off x="7581971" y="1798897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22" name="圓角矩形 96"/>
            <p:cNvSpPr/>
            <p:nvPr/>
          </p:nvSpPr>
          <p:spPr>
            <a:xfrm>
              <a:off x="7593955" y="1810881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8721729" y="2969128"/>
            <a:ext cx="62571" cy="1251423"/>
            <a:chOff x="3375033" y="2552300"/>
            <a:chExt cx="62571" cy="1251423"/>
          </a:xfrm>
        </p:grpSpPr>
        <p:sp>
          <p:nvSpPr>
            <p:cNvPr id="319" name="直線接點 97"/>
            <p:cNvSpPr/>
            <p:nvPr/>
          </p:nvSpPr>
          <p:spPr>
            <a:xfrm rot="17109798">
              <a:off x="2780606" y="3174385"/>
              <a:ext cx="1251423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1251423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0" name="直線接點 98"/>
            <p:cNvSpPr/>
            <p:nvPr/>
          </p:nvSpPr>
          <p:spPr>
            <a:xfrm rot="17109798">
              <a:off x="3375033" y="3146727"/>
              <a:ext cx="62571" cy="625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8916682" y="2786329"/>
            <a:ext cx="432656" cy="409169"/>
            <a:chOff x="3569986" y="2369501"/>
            <a:chExt cx="432656" cy="409169"/>
          </a:xfrm>
        </p:grpSpPr>
        <p:sp>
          <p:nvSpPr>
            <p:cNvPr id="317" name="圓角矩形 316"/>
            <p:cNvSpPr/>
            <p:nvPr/>
          </p:nvSpPr>
          <p:spPr>
            <a:xfrm>
              <a:off x="3569986" y="2369501"/>
              <a:ext cx="432656" cy="409169"/>
            </a:xfrm>
            <a:prstGeom prst="roundRect">
              <a:avLst>
                <a:gd name="adj" fmla="val 10000"/>
              </a:avLst>
            </a:prstGeom>
            <a:solidFill>
              <a:srgbClr val="F7DCA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18" name="圓角矩形 100"/>
            <p:cNvSpPr/>
            <p:nvPr/>
          </p:nvSpPr>
          <p:spPr>
            <a:xfrm>
              <a:off x="3581970" y="2381485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5c</a:t>
              </a:r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9349338" y="2982730"/>
            <a:ext cx="327335" cy="16366"/>
            <a:chOff x="4002642" y="2565902"/>
            <a:chExt cx="327335" cy="16366"/>
          </a:xfrm>
        </p:grpSpPr>
        <p:sp>
          <p:nvSpPr>
            <p:cNvPr id="315" name="直線接點 101"/>
            <p:cNvSpPr/>
            <p:nvPr/>
          </p:nvSpPr>
          <p:spPr>
            <a:xfrm>
              <a:off x="4002642" y="2570458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6" name="直線接點 102"/>
            <p:cNvSpPr/>
            <p:nvPr/>
          </p:nvSpPr>
          <p:spPr>
            <a:xfrm>
              <a:off x="4158127" y="2565902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9676674" y="2786329"/>
            <a:ext cx="818339" cy="409169"/>
            <a:chOff x="4329978" y="2369501"/>
            <a:chExt cx="818339" cy="409169"/>
          </a:xfrm>
        </p:grpSpPr>
        <p:sp>
          <p:nvSpPr>
            <p:cNvPr id="313" name="圓角矩形 312"/>
            <p:cNvSpPr/>
            <p:nvPr/>
          </p:nvSpPr>
          <p:spPr>
            <a:xfrm>
              <a:off x="4329978" y="2369501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14" name="圓角矩形 104"/>
            <p:cNvSpPr/>
            <p:nvPr/>
          </p:nvSpPr>
          <p:spPr>
            <a:xfrm>
              <a:off x="4341962" y="2381485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2057…</a:t>
              </a:r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10495014" y="2982730"/>
            <a:ext cx="327335" cy="16366"/>
            <a:chOff x="5148318" y="2565902"/>
            <a:chExt cx="327335" cy="16366"/>
          </a:xfrm>
        </p:grpSpPr>
        <p:sp>
          <p:nvSpPr>
            <p:cNvPr id="311" name="直線接點 105"/>
            <p:cNvSpPr/>
            <p:nvPr/>
          </p:nvSpPr>
          <p:spPr>
            <a:xfrm>
              <a:off x="5148318" y="2570458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2" name="直線接點 106"/>
            <p:cNvSpPr/>
            <p:nvPr/>
          </p:nvSpPr>
          <p:spPr>
            <a:xfrm>
              <a:off x="5303803" y="2565902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10822350" y="2686270"/>
            <a:ext cx="1779291" cy="609286"/>
            <a:chOff x="5475654" y="2269442"/>
            <a:chExt cx="1779291" cy="609286"/>
          </a:xfrm>
        </p:grpSpPr>
        <p:sp>
          <p:nvSpPr>
            <p:cNvPr id="309" name="圓角矩形 308"/>
            <p:cNvSpPr/>
            <p:nvPr/>
          </p:nvSpPr>
          <p:spPr>
            <a:xfrm>
              <a:off x="5475654" y="2269442"/>
              <a:ext cx="1779291" cy="609286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10" name="圓角矩形 108"/>
            <p:cNvSpPr/>
            <p:nvPr/>
          </p:nvSpPr>
          <p:spPr>
            <a:xfrm>
              <a:off x="5493499" y="2287287"/>
              <a:ext cx="1743601" cy="5735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e6eb68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 Hank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committer Hank</a:t>
              </a: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12601642" y="2982730"/>
            <a:ext cx="327335" cy="16366"/>
            <a:chOff x="7254946" y="2565902"/>
            <a:chExt cx="327335" cy="16366"/>
          </a:xfrm>
        </p:grpSpPr>
        <p:sp>
          <p:nvSpPr>
            <p:cNvPr id="307" name="直線接點 109"/>
            <p:cNvSpPr/>
            <p:nvPr/>
          </p:nvSpPr>
          <p:spPr>
            <a:xfrm>
              <a:off x="7254946" y="2570458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8" name="直線接點 110"/>
            <p:cNvSpPr/>
            <p:nvPr/>
          </p:nvSpPr>
          <p:spPr>
            <a:xfrm>
              <a:off x="7410431" y="2565902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12928978" y="2786329"/>
            <a:ext cx="818339" cy="409169"/>
            <a:chOff x="7582282" y="2369501"/>
            <a:chExt cx="818339" cy="409169"/>
          </a:xfrm>
        </p:grpSpPr>
        <p:sp>
          <p:nvSpPr>
            <p:cNvPr id="305" name="圓角矩形 304"/>
            <p:cNvSpPr/>
            <p:nvPr/>
          </p:nvSpPr>
          <p:spPr>
            <a:xfrm>
              <a:off x="7582282" y="2369501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06" name="圓角矩形 112"/>
            <p:cNvSpPr/>
            <p:nvPr/>
          </p:nvSpPr>
          <p:spPr>
            <a:xfrm>
              <a:off x="7594266" y="2381485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</a:t>
              </a:r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8735104" y="3521939"/>
            <a:ext cx="35820" cy="716405"/>
            <a:chOff x="3388408" y="3105111"/>
            <a:chExt cx="35820" cy="716405"/>
          </a:xfrm>
        </p:grpSpPr>
        <p:sp>
          <p:nvSpPr>
            <p:cNvPr id="303" name="直線接點 113"/>
            <p:cNvSpPr/>
            <p:nvPr/>
          </p:nvSpPr>
          <p:spPr>
            <a:xfrm rot="17831290">
              <a:off x="3048115" y="3459687"/>
              <a:ext cx="71640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71640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4" name="直線接點 114"/>
            <p:cNvSpPr/>
            <p:nvPr/>
          </p:nvSpPr>
          <p:spPr>
            <a:xfrm rot="17831290">
              <a:off x="3388408" y="3445405"/>
              <a:ext cx="35820" cy="35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8916682" y="3356933"/>
            <a:ext cx="432656" cy="409169"/>
            <a:chOff x="3569986" y="2940105"/>
            <a:chExt cx="432656" cy="409169"/>
          </a:xfrm>
        </p:grpSpPr>
        <p:sp>
          <p:nvSpPr>
            <p:cNvPr id="301" name="圓角矩形 300"/>
            <p:cNvSpPr/>
            <p:nvPr/>
          </p:nvSpPr>
          <p:spPr>
            <a:xfrm>
              <a:off x="3569986" y="2940105"/>
              <a:ext cx="432656" cy="409169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302" name="圓角矩形 116"/>
            <p:cNvSpPr/>
            <p:nvPr/>
          </p:nvSpPr>
          <p:spPr>
            <a:xfrm>
              <a:off x="3581970" y="2952089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d0</a:t>
              </a: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9349338" y="3553334"/>
            <a:ext cx="327335" cy="16366"/>
            <a:chOff x="4002642" y="3136506"/>
            <a:chExt cx="327335" cy="16366"/>
          </a:xfrm>
        </p:grpSpPr>
        <p:sp>
          <p:nvSpPr>
            <p:cNvPr id="299" name="直線接點 117"/>
            <p:cNvSpPr/>
            <p:nvPr/>
          </p:nvSpPr>
          <p:spPr>
            <a:xfrm>
              <a:off x="4002642" y="3141062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0" name="直線接點 118"/>
            <p:cNvSpPr/>
            <p:nvPr/>
          </p:nvSpPr>
          <p:spPr>
            <a:xfrm>
              <a:off x="4158127" y="3136506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9676674" y="3356933"/>
            <a:ext cx="818339" cy="409169"/>
            <a:chOff x="4329978" y="2940105"/>
            <a:chExt cx="818339" cy="409169"/>
          </a:xfrm>
        </p:grpSpPr>
        <p:sp>
          <p:nvSpPr>
            <p:cNvPr id="297" name="圓角矩形 296"/>
            <p:cNvSpPr/>
            <p:nvPr/>
          </p:nvSpPr>
          <p:spPr>
            <a:xfrm>
              <a:off x="4329978" y="2940105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98" name="圓角矩形 120"/>
            <p:cNvSpPr/>
            <p:nvPr/>
          </p:nvSpPr>
          <p:spPr>
            <a:xfrm>
              <a:off x="4341962" y="2952089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2c33…</a:t>
              </a: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10495014" y="3553334"/>
            <a:ext cx="327335" cy="16366"/>
            <a:chOff x="5148318" y="3136506"/>
            <a:chExt cx="327335" cy="16366"/>
          </a:xfrm>
        </p:grpSpPr>
        <p:sp>
          <p:nvSpPr>
            <p:cNvPr id="295" name="直線接點 121"/>
            <p:cNvSpPr/>
            <p:nvPr/>
          </p:nvSpPr>
          <p:spPr>
            <a:xfrm>
              <a:off x="5148318" y="3141062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6" name="直線接點 122"/>
            <p:cNvSpPr/>
            <p:nvPr/>
          </p:nvSpPr>
          <p:spPr>
            <a:xfrm>
              <a:off x="5303803" y="3136506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10822350" y="3356933"/>
            <a:ext cx="1779291" cy="409169"/>
            <a:chOff x="5475654" y="2940105"/>
            <a:chExt cx="1779291" cy="409169"/>
          </a:xfrm>
        </p:grpSpPr>
        <p:sp>
          <p:nvSpPr>
            <p:cNvPr id="293" name="圓角矩形 292"/>
            <p:cNvSpPr/>
            <p:nvPr/>
          </p:nvSpPr>
          <p:spPr>
            <a:xfrm>
              <a:off x="5475654" y="2940105"/>
              <a:ext cx="1779291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94" name="圓角矩形 124"/>
            <p:cNvSpPr/>
            <p:nvPr/>
          </p:nvSpPr>
          <p:spPr>
            <a:xfrm>
              <a:off x="5487638" y="2952089"/>
              <a:ext cx="1755323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haha</a:t>
              </a:r>
              <a:endParaRPr lang="en-US" altLang="zh-TW" sz="1200" b="0" kern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aloha</a:t>
              </a:r>
            </a:p>
          </p:txBody>
        </p:sp>
      </p:grpSp>
      <p:grpSp>
        <p:nvGrpSpPr>
          <p:cNvPr id="119" name="群組 118"/>
          <p:cNvGrpSpPr/>
          <p:nvPr/>
        </p:nvGrpSpPr>
        <p:grpSpPr>
          <a:xfrm>
            <a:off x="12601642" y="3553334"/>
            <a:ext cx="327335" cy="16366"/>
            <a:chOff x="7254946" y="3136506"/>
            <a:chExt cx="327335" cy="16366"/>
          </a:xfrm>
        </p:grpSpPr>
        <p:sp>
          <p:nvSpPr>
            <p:cNvPr id="291" name="直線接點 125"/>
            <p:cNvSpPr/>
            <p:nvPr/>
          </p:nvSpPr>
          <p:spPr>
            <a:xfrm>
              <a:off x="7254946" y="3141062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2" name="直線接點 126"/>
            <p:cNvSpPr/>
            <p:nvPr/>
          </p:nvSpPr>
          <p:spPr>
            <a:xfrm>
              <a:off x="7410431" y="3136506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2928978" y="3356933"/>
            <a:ext cx="818339" cy="409169"/>
            <a:chOff x="7582282" y="2940105"/>
            <a:chExt cx="818339" cy="409169"/>
          </a:xfrm>
        </p:grpSpPr>
        <p:sp>
          <p:nvSpPr>
            <p:cNvPr id="289" name="圓角矩形 288"/>
            <p:cNvSpPr/>
            <p:nvPr/>
          </p:nvSpPr>
          <p:spPr>
            <a:xfrm>
              <a:off x="7582282" y="2940105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90" name="圓角矩形 128"/>
            <p:cNvSpPr/>
            <p:nvPr/>
          </p:nvSpPr>
          <p:spPr>
            <a:xfrm>
              <a:off x="7594266" y="2952089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blob</a:t>
              </a: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8569344" y="4106232"/>
            <a:ext cx="367340" cy="18367"/>
            <a:chOff x="3222648" y="3689404"/>
            <a:chExt cx="367340" cy="18367"/>
          </a:xfrm>
        </p:grpSpPr>
        <p:sp>
          <p:nvSpPr>
            <p:cNvPr id="287" name="直線接點 129"/>
            <p:cNvSpPr/>
            <p:nvPr/>
          </p:nvSpPr>
          <p:spPr>
            <a:xfrm rot="19980675">
              <a:off x="3222648" y="3694960"/>
              <a:ext cx="367340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67340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8" name="直線接點 130"/>
            <p:cNvSpPr/>
            <p:nvPr/>
          </p:nvSpPr>
          <p:spPr>
            <a:xfrm rot="19980675">
              <a:off x="3397135" y="3689404"/>
              <a:ext cx="18367" cy="18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8916682" y="3827478"/>
            <a:ext cx="432656" cy="409169"/>
            <a:chOff x="3569986" y="3410650"/>
            <a:chExt cx="432656" cy="409169"/>
          </a:xfrm>
        </p:grpSpPr>
        <p:sp>
          <p:nvSpPr>
            <p:cNvPr id="285" name="圓角矩形 284"/>
            <p:cNvSpPr/>
            <p:nvPr/>
          </p:nvSpPr>
          <p:spPr>
            <a:xfrm>
              <a:off x="3569986" y="3410650"/>
              <a:ext cx="43265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6" name="圓角矩形 132"/>
            <p:cNvSpPr/>
            <p:nvPr/>
          </p:nvSpPr>
          <p:spPr>
            <a:xfrm>
              <a:off x="3581970" y="3422634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</a:t>
              </a:r>
              <a:endParaRPr lang="en-US" altLang="zh-TW" sz="1200" b="0" kern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9349338" y="4023880"/>
            <a:ext cx="327335" cy="16366"/>
            <a:chOff x="4002642" y="3607052"/>
            <a:chExt cx="327335" cy="16366"/>
          </a:xfrm>
        </p:grpSpPr>
        <p:sp>
          <p:nvSpPr>
            <p:cNvPr id="283" name="直線接點 133"/>
            <p:cNvSpPr/>
            <p:nvPr/>
          </p:nvSpPr>
          <p:spPr>
            <a:xfrm>
              <a:off x="4002642" y="3611608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4" name="直線接點 134"/>
            <p:cNvSpPr/>
            <p:nvPr/>
          </p:nvSpPr>
          <p:spPr>
            <a:xfrm>
              <a:off x="4158127" y="3607052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9676674" y="3827478"/>
            <a:ext cx="818339" cy="409169"/>
            <a:chOff x="4329978" y="3410650"/>
            <a:chExt cx="818339" cy="409169"/>
          </a:xfrm>
        </p:grpSpPr>
        <p:sp>
          <p:nvSpPr>
            <p:cNvPr id="281" name="圓角矩形 280"/>
            <p:cNvSpPr/>
            <p:nvPr/>
          </p:nvSpPr>
          <p:spPr>
            <a:xfrm>
              <a:off x="4329978" y="3410650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82" name="圓角矩形 136"/>
            <p:cNvSpPr/>
            <p:nvPr/>
          </p:nvSpPr>
          <p:spPr>
            <a:xfrm>
              <a:off x="4341962" y="3422634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b2dc…</a:t>
              </a:r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10495014" y="4023880"/>
            <a:ext cx="327335" cy="16366"/>
            <a:chOff x="5148318" y="3607052"/>
            <a:chExt cx="327335" cy="16366"/>
          </a:xfrm>
        </p:grpSpPr>
        <p:sp>
          <p:nvSpPr>
            <p:cNvPr id="279" name="直線接點 137"/>
            <p:cNvSpPr/>
            <p:nvPr/>
          </p:nvSpPr>
          <p:spPr>
            <a:xfrm>
              <a:off x="5148318" y="3611608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0" name="直線接點 138"/>
            <p:cNvSpPr/>
            <p:nvPr/>
          </p:nvSpPr>
          <p:spPr>
            <a:xfrm>
              <a:off x="5303803" y="3607052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0822350" y="3827805"/>
            <a:ext cx="1779291" cy="408515"/>
            <a:chOff x="5475654" y="3410977"/>
            <a:chExt cx="1779291" cy="408515"/>
          </a:xfrm>
        </p:grpSpPr>
        <p:sp>
          <p:nvSpPr>
            <p:cNvPr id="277" name="圓角矩形 276"/>
            <p:cNvSpPr/>
            <p:nvPr/>
          </p:nvSpPr>
          <p:spPr>
            <a:xfrm>
              <a:off x="5475654" y="3410977"/>
              <a:ext cx="1779291" cy="408515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78" name="圓角矩形 140"/>
            <p:cNvSpPr/>
            <p:nvPr/>
          </p:nvSpPr>
          <p:spPr>
            <a:xfrm>
              <a:off x="5487619" y="3422942"/>
              <a:ext cx="1755361" cy="384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blob d02c33 index.html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a618ce www</a:t>
              </a:r>
            </a:p>
          </p:txBody>
        </p:sp>
      </p:grpSp>
      <p:grpSp>
        <p:nvGrpSpPr>
          <p:cNvPr id="127" name="群組 126"/>
          <p:cNvGrpSpPr/>
          <p:nvPr/>
        </p:nvGrpSpPr>
        <p:grpSpPr>
          <a:xfrm>
            <a:off x="12601642" y="4023880"/>
            <a:ext cx="327335" cy="16366"/>
            <a:chOff x="7254946" y="3607052"/>
            <a:chExt cx="327335" cy="16366"/>
          </a:xfrm>
        </p:grpSpPr>
        <p:sp>
          <p:nvSpPr>
            <p:cNvPr id="275" name="直線接點 141"/>
            <p:cNvSpPr/>
            <p:nvPr/>
          </p:nvSpPr>
          <p:spPr>
            <a:xfrm>
              <a:off x="7254946" y="3611608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6" name="直線接點 142"/>
            <p:cNvSpPr/>
            <p:nvPr/>
          </p:nvSpPr>
          <p:spPr>
            <a:xfrm>
              <a:off x="7410431" y="3607052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12928978" y="3827478"/>
            <a:ext cx="818339" cy="409169"/>
            <a:chOff x="7582282" y="3410650"/>
            <a:chExt cx="818339" cy="409169"/>
          </a:xfrm>
        </p:grpSpPr>
        <p:sp>
          <p:nvSpPr>
            <p:cNvPr id="273" name="圓角矩形 272"/>
            <p:cNvSpPr/>
            <p:nvPr/>
          </p:nvSpPr>
          <p:spPr>
            <a:xfrm>
              <a:off x="7582282" y="3410650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74" name="圓角矩形 144"/>
            <p:cNvSpPr/>
            <p:nvPr/>
          </p:nvSpPr>
          <p:spPr>
            <a:xfrm>
              <a:off x="7594266" y="3422634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8737534" y="4151971"/>
            <a:ext cx="30960" cy="619217"/>
            <a:chOff x="3390838" y="3735143"/>
            <a:chExt cx="30960" cy="619217"/>
          </a:xfrm>
        </p:grpSpPr>
        <p:sp>
          <p:nvSpPr>
            <p:cNvPr id="271" name="直線接點 145"/>
            <p:cNvSpPr/>
            <p:nvPr/>
          </p:nvSpPr>
          <p:spPr>
            <a:xfrm rot="3485230">
              <a:off x="3096709" y="4041125"/>
              <a:ext cx="619217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619217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2" name="直線接點 146"/>
            <p:cNvSpPr/>
            <p:nvPr/>
          </p:nvSpPr>
          <p:spPr>
            <a:xfrm rot="3485230">
              <a:off x="3390838" y="4029272"/>
              <a:ext cx="30960" cy="30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8916682" y="4519808"/>
            <a:ext cx="432656" cy="409169"/>
            <a:chOff x="3569986" y="4102980"/>
            <a:chExt cx="432656" cy="409169"/>
          </a:xfrm>
        </p:grpSpPr>
        <p:sp>
          <p:nvSpPr>
            <p:cNvPr id="269" name="圓角矩形 268"/>
            <p:cNvSpPr/>
            <p:nvPr/>
          </p:nvSpPr>
          <p:spPr>
            <a:xfrm>
              <a:off x="3569986" y="4102980"/>
              <a:ext cx="432656" cy="409169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70" name="圓角矩形 148"/>
            <p:cNvSpPr/>
            <p:nvPr/>
          </p:nvSpPr>
          <p:spPr>
            <a:xfrm>
              <a:off x="3581970" y="4114964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9349338" y="4716209"/>
            <a:ext cx="327335" cy="16366"/>
            <a:chOff x="4002642" y="4299381"/>
            <a:chExt cx="327335" cy="16366"/>
          </a:xfrm>
        </p:grpSpPr>
        <p:sp>
          <p:nvSpPr>
            <p:cNvPr id="267" name="直線接點 149"/>
            <p:cNvSpPr/>
            <p:nvPr/>
          </p:nvSpPr>
          <p:spPr>
            <a:xfrm>
              <a:off x="4002642" y="4303937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8" name="直線接點 150"/>
            <p:cNvSpPr/>
            <p:nvPr/>
          </p:nvSpPr>
          <p:spPr>
            <a:xfrm>
              <a:off x="4158127" y="4299381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9676674" y="4519808"/>
            <a:ext cx="818339" cy="409169"/>
            <a:chOff x="4329978" y="4102980"/>
            <a:chExt cx="818339" cy="409169"/>
          </a:xfrm>
        </p:grpSpPr>
        <p:sp>
          <p:nvSpPr>
            <p:cNvPr id="265" name="圓角矩形 264"/>
            <p:cNvSpPr/>
            <p:nvPr/>
          </p:nvSpPr>
          <p:spPr>
            <a:xfrm>
              <a:off x="4329978" y="4102980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66" name="圓角矩形 152"/>
            <p:cNvSpPr/>
            <p:nvPr/>
          </p:nvSpPr>
          <p:spPr>
            <a:xfrm>
              <a:off x="4341962" y="4114964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dca8…</a:t>
              </a:r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10495014" y="4716209"/>
            <a:ext cx="327335" cy="16366"/>
            <a:chOff x="5148318" y="4299381"/>
            <a:chExt cx="327335" cy="16366"/>
          </a:xfrm>
        </p:grpSpPr>
        <p:sp>
          <p:nvSpPr>
            <p:cNvPr id="263" name="直線接點 153"/>
            <p:cNvSpPr/>
            <p:nvPr/>
          </p:nvSpPr>
          <p:spPr>
            <a:xfrm>
              <a:off x="5148318" y="4303937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4" name="直線接點 154"/>
            <p:cNvSpPr/>
            <p:nvPr/>
          </p:nvSpPr>
          <p:spPr>
            <a:xfrm>
              <a:off x="5303803" y="4299381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10822350" y="4298023"/>
            <a:ext cx="1779291" cy="852738"/>
            <a:chOff x="5475654" y="3881195"/>
            <a:chExt cx="1779291" cy="852738"/>
          </a:xfrm>
        </p:grpSpPr>
        <p:sp>
          <p:nvSpPr>
            <p:cNvPr id="261" name="圓角矩形 260"/>
            <p:cNvSpPr/>
            <p:nvPr/>
          </p:nvSpPr>
          <p:spPr>
            <a:xfrm>
              <a:off x="5475654" y="3881195"/>
              <a:ext cx="1779291" cy="852738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62" name="圓角矩形 156"/>
            <p:cNvSpPr/>
            <p:nvPr/>
          </p:nvSpPr>
          <p:spPr>
            <a:xfrm>
              <a:off x="5500630" y="3906171"/>
              <a:ext cx="1729339" cy="8027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afb2dc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5c2057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committer</a:t>
              </a:r>
            </a:p>
          </p:txBody>
        </p:sp>
      </p:grpSp>
      <p:grpSp>
        <p:nvGrpSpPr>
          <p:cNvPr id="135" name="群組 134"/>
          <p:cNvGrpSpPr/>
          <p:nvPr/>
        </p:nvGrpSpPr>
        <p:grpSpPr>
          <a:xfrm>
            <a:off x="12601642" y="4716209"/>
            <a:ext cx="327335" cy="16366"/>
            <a:chOff x="7254946" y="4299381"/>
            <a:chExt cx="327335" cy="16366"/>
          </a:xfrm>
        </p:grpSpPr>
        <p:sp>
          <p:nvSpPr>
            <p:cNvPr id="259" name="直線接點 157"/>
            <p:cNvSpPr/>
            <p:nvPr/>
          </p:nvSpPr>
          <p:spPr>
            <a:xfrm>
              <a:off x="7254946" y="4303937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0" name="直線接點 158"/>
            <p:cNvSpPr/>
            <p:nvPr/>
          </p:nvSpPr>
          <p:spPr>
            <a:xfrm>
              <a:off x="7410431" y="4299381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12928978" y="4519808"/>
            <a:ext cx="818339" cy="409169"/>
            <a:chOff x="7582282" y="4102980"/>
            <a:chExt cx="818339" cy="409169"/>
          </a:xfrm>
        </p:grpSpPr>
        <p:sp>
          <p:nvSpPr>
            <p:cNvPr id="257" name="圓角矩形 256"/>
            <p:cNvSpPr/>
            <p:nvPr/>
          </p:nvSpPr>
          <p:spPr>
            <a:xfrm>
              <a:off x="7582282" y="4102980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58" name="圓角矩形 160"/>
            <p:cNvSpPr/>
            <p:nvPr/>
          </p:nvSpPr>
          <p:spPr>
            <a:xfrm>
              <a:off x="7594266" y="4114964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</a:t>
              </a:r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8716700" y="4180086"/>
            <a:ext cx="72628" cy="1452574"/>
            <a:chOff x="3370004" y="3763258"/>
            <a:chExt cx="72628" cy="1452574"/>
          </a:xfrm>
        </p:grpSpPr>
        <p:sp>
          <p:nvSpPr>
            <p:cNvPr id="255" name="直線接點 161"/>
            <p:cNvSpPr/>
            <p:nvPr/>
          </p:nvSpPr>
          <p:spPr>
            <a:xfrm rot="4618596">
              <a:off x="2680031" y="4485918"/>
              <a:ext cx="1452574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1452574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6" name="直線接點 162"/>
            <p:cNvSpPr/>
            <p:nvPr/>
          </p:nvSpPr>
          <p:spPr>
            <a:xfrm rot="4618596">
              <a:off x="3370004" y="4453231"/>
              <a:ext cx="72628" cy="726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群組 137"/>
          <p:cNvGrpSpPr/>
          <p:nvPr/>
        </p:nvGrpSpPr>
        <p:grpSpPr>
          <a:xfrm>
            <a:off x="8916682" y="5409395"/>
            <a:ext cx="432656" cy="409169"/>
            <a:chOff x="3569986" y="4992567"/>
            <a:chExt cx="432656" cy="409169"/>
          </a:xfrm>
        </p:grpSpPr>
        <p:sp>
          <p:nvSpPr>
            <p:cNvPr id="253" name="圓角矩形 252"/>
            <p:cNvSpPr/>
            <p:nvPr/>
          </p:nvSpPr>
          <p:spPr>
            <a:xfrm>
              <a:off x="3569986" y="4992567"/>
              <a:ext cx="43265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4" name="圓角矩形 164"/>
            <p:cNvSpPr/>
            <p:nvPr/>
          </p:nvSpPr>
          <p:spPr>
            <a:xfrm>
              <a:off x="3581970" y="5004551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8c</a:t>
              </a:r>
            </a:p>
          </p:txBody>
        </p:sp>
      </p:grpSp>
      <p:grpSp>
        <p:nvGrpSpPr>
          <p:cNvPr id="139" name="群組 138"/>
          <p:cNvGrpSpPr/>
          <p:nvPr/>
        </p:nvGrpSpPr>
        <p:grpSpPr>
          <a:xfrm>
            <a:off x="9349338" y="5605796"/>
            <a:ext cx="327335" cy="16366"/>
            <a:chOff x="4002642" y="5188968"/>
            <a:chExt cx="327335" cy="16366"/>
          </a:xfrm>
        </p:grpSpPr>
        <p:sp>
          <p:nvSpPr>
            <p:cNvPr id="251" name="直線接點 165"/>
            <p:cNvSpPr/>
            <p:nvPr/>
          </p:nvSpPr>
          <p:spPr>
            <a:xfrm>
              <a:off x="4002642" y="5193524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2" name="直線接點 166"/>
            <p:cNvSpPr/>
            <p:nvPr/>
          </p:nvSpPr>
          <p:spPr>
            <a:xfrm>
              <a:off x="4158127" y="5188968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9676674" y="5409395"/>
            <a:ext cx="818339" cy="409169"/>
            <a:chOff x="4329978" y="4992567"/>
            <a:chExt cx="818339" cy="409169"/>
          </a:xfrm>
        </p:grpSpPr>
        <p:sp>
          <p:nvSpPr>
            <p:cNvPr id="249" name="圓角矩形 248"/>
            <p:cNvSpPr/>
            <p:nvPr/>
          </p:nvSpPr>
          <p:spPr>
            <a:xfrm>
              <a:off x="4329978" y="4992567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50" name="圓角矩形 168"/>
            <p:cNvSpPr/>
            <p:nvPr/>
          </p:nvSpPr>
          <p:spPr>
            <a:xfrm>
              <a:off x="4341962" y="5004551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b2d3…</a:t>
              </a: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10495014" y="5605796"/>
            <a:ext cx="327335" cy="16366"/>
            <a:chOff x="5148318" y="5188968"/>
            <a:chExt cx="327335" cy="16366"/>
          </a:xfrm>
        </p:grpSpPr>
        <p:sp>
          <p:nvSpPr>
            <p:cNvPr id="247" name="直線接點 169"/>
            <p:cNvSpPr/>
            <p:nvPr/>
          </p:nvSpPr>
          <p:spPr>
            <a:xfrm>
              <a:off x="5148318" y="5193524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8" name="直線接點 170"/>
            <p:cNvSpPr/>
            <p:nvPr/>
          </p:nvSpPr>
          <p:spPr>
            <a:xfrm>
              <a:off x="5303803" y="5188968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500" b="0" kern="120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10822350" y="5212138"/>
            <a:ext cx="1779291" cy="803683"/>
            <a:chOff x="5475654" y="4795310"/>
            <a:chExt cx="1779291" cy="803683"/>
          </a:xfrm>
        </p:grpSpPr>
        <p:sp>
          <p:nvSpPr>
            <p:cNvPr id="245" name="圓角矩形 244"/>
            <p:cNvSpPr/>
            <p:nvPr/>
          </p:nvSpPr>
          <p:spPr>
            <a:xfrm>
              <a:off x="5475654" y="4795310"/>
              <a:ext cx="1779291" cy="803683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46" name="圓角矩形 172"/>
            <p:cNvSpPr/>
            <p:nvPr/>
          </p:nvSpPr>
          <p:spPr>
            <a:xfrm>
              <a:off x="5499193" y="4818849"/>
              <a:ext cx="1732213" cy="7566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blob d02c33 README.md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blob d02css index.html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a618ce www</a:t>
              </a:r>
            </a:p>
          </p:txBody>
        </p:sp>
      </p:grpSp>
      <p:grpSp>
        <p:nvGrpSpPr>
          <p:cNvPr id="143" name="群組 142"/>
          <p:cNvGrpSpPr/>
          <p:nvPr/>
        </p:nvGrpSpPr>
        <p:grpSpPr>
          <a:xfrm>
            <a:off x="12601642" y="5605796"/>
            <a:ext cx="327335" cy="16366"/>
            <a:chOff x="7254946" y="5188968"/>
            <a:chExt cx="327335" cy="16366"/>
          </a:xfrm>
        </p:grpSpPr>
        <p:sp>
          <p:nvSpPr>
            <p:cNvPr id="243" name="直線接點 173"/>
            <p:cNvSpPr/>
            <p:nvPr/>
          </p:nvSpPr>
          <p:spPr>
            <a:xfrm>
              <a:off x="7254946" y="5193524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4" name="直線接點 174"/>
            <p:cNvSpPr/>
            <p:nvPr/>
          </p:nvSpPr>
          <p:spPr>
            <a:xfrm>
              <a:off x="7410431" y="5188968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500" b="0" kern="1200"/>
            </a:p>
          </p:txBody>
        </p:sp>
      </p:grpSp>
      <p:grpSp>
        <p:nvGrpSpPr>
          <p:cNvPr id="144" name="群組 143"/>
          <p:cNvGrpSpPr/>
          <p:nvPr/>
        </p:nvGrpSpPr>
        <p:grpSpPr>
          <a:xfrm>
            <a:off x="12928978" y="5409395"/>
            <a:ext cx="818339" cy="409169"/>
            <a:chOff x="7582282" y="4992567"/>
            <a:chExt cx="818339" cy="409169"/>
          </a:xfrm>
        </p:grpSpPr>
        <p:sp>
          <p:nvSpPr>
            <p:cNvPr id="241" name="圓角矩形 240"/>
            <p:cNvSpPr/>
            <p:nvPr/>
          </p:nvSpPr>
          <p:spPr>
            <a:xfrm>
              <a:off x="7582282" y="4992567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42" name="圓角矩形 176"/>
            <p:cNvSpPr/>
            <p:nvPr/>
          </p:nvSpPr>
          <p:spPr>
            <a:xfrm>
              <a:off x="7594266" y="5004551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8693968" y="4187371"/>
            <a:ext cx="118092" cy="2361842"/>
            <a:chOff x="3347272" y="3770543"/>
            <a:chExt cx="118092" cy="2361842"/>
          </a:xfrm>
        </p:grpSpPr>
        <p:sp>
          <p:nvSpPr>
            <p:cNvPr id="239" name="直線接點 177"/>
            <p:cNvSpPr/>
            <p:nvPr/>
          </p:nvSpPr>
          <p:spPr>
            <a:xfrm rot="4922012">
              <a:off x="2225397" y="4947837"/>
              <a:ext cx="2361842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361842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0" name="直線接點 178"/>
            <p:cNvSpPr/>
            <p:nvPr/>
          </p:nvSpPr>
          <p:spPr>
            <a:xfrm rot="4922012">
              <a:off x="3347272" y="4892419"/>
              <a:ext cx="118092" cy="1180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" name="群組 145"/>
          <p:cNvGrpSpPr/>
          <p:nvPr/>
        </p:nvGrpSpPr>
        <p:grpSpPr>
          <a:xfrm>
            <a:off x="8916682" y="6333233"/>
            <a:ext cx="432656" cy="409169"/>
            <a:chOff x="3569986" y="5916405"/>
            <a:chExt cx="432656" cy="409169"/>
          </a:xfrm>
        </p:grpSpPr>
        <p:sp>
          <p:nvSpPr>
            <p:cNvPr id="237" name="圓角矩形 236"/>
            <p:cNvSpPr/>
            <p:nvPr/>
          </p:nvSpPr>
          <p:spPr>
            <a:xfrm>
              <a:off x="3569986" y="5916405"/>
              <a:ext cx="43265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8" name="圓角矩形 180"/>
            <p:cNvSpPr/>
            <p:nvPr/>
          </p:nvSpPr>
          <p:spPr>
            <a:xfrm>
              <a:off x="3581970" y="5928389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</a:p>
          </p:txBody>
        </p:sp>
      </p:grpSp>
      <p:grpSp>
        <p:nvGrpSpPr>
          <p:cNvPr id="147" name="群組 146"/>
          <p:cNvGrpSpPr/>
          <p:nvPr/>
        </p:nvGrpSpPr>
        <p:grpSpPr>
          <a:xfrm>
            <a:off x="9349338" y="6529634"/>
            <a:ext cx="327335" cy="16366"/>
            <a:chOff x="4002642" y="6112806"/>
            <a:chExt cx="327335" cy="16366"/>
          </a:xfrm>
        </p:grpSpPr>
        <p:sp>
          <p:nvSpPr>
            <p:cNvPr id="235" name="直線接點 181"/>
            <p:cNvSpPr/>
            <p:nvPr/>
          </p:nvSpPr>
          <p:spPr>
            <a:xfrm>
              <a:off x="4002642" y="6117362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6" name="直線接點 182"/>
            <p:cNvSpPr/>
            <p:nvPr/>
          </p:nvSpPr>
          <p:spPr>
            <a:xfrm>
              <a:off x="4158127" y="6112806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群組 147"/>
          <p:cNvGrpSpPr/>
          <p:nvPr/>
        </p:nvGrpSpPr>
        <p:grpSpPr>
          <a:xfrm>
            <a:off x="9676674" y="6333233"/>
            <a:ext cx="818339" cy="409169"/>
            <a:chOff x="4329978" y="5916405"/>
            <a:chExt cx="818339" cy="409169"/>
          </a:xfrm>
        </p:grpSpPr>
        <p:sp>
          <p:nvSpPr>
            <p:cNvPr id="233" name="圓角矩形 232"/>
            <p:cNvSpPr/>
            <p:nvPr/>
          </p:nvSpPr>
          <p:spPr>
            <a:xfrm>
              <a:off x="4329978" y="5916405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34" name="圓角矩形 184"/>
            <p:cNvSpPr/>
            <p:nvPr/>
          </p:nvSpPr>
          <p:spPr>
            <a:xfrm>
              <a:off x="4341962" y="5928389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167d…</a:t>
              </a:r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10495014" y="6529634"/>
            <a:ext cx="327335" cy="16366"/>
            <a:chOff x="5148318" y="6112806"/>
            <a:chExt cx="327335" cy="16366"/>
          </a:xfrm>
        </p:grpSpPr>
        <p:sp>
          <p:nvSpPr>
            <p:cNvPr id="231" name="直線接點 185"/>
            <p:cNvSpPr/>
            <p:nvPr/>
          </p:nvSpPr>
          <p:spPr>
            <a:xfrm>
              <a:off x="5148318" y="6117362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2" name="直線接點 186"/>
            <p:cNvSpPr/>
            <p:nvPr/>
          </p:nvSpPr>
          <p:spPr>
            <a:xfrm>
              <a:off x="5303803" y="6112806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500" b="0" kern="1200"/>
            </a:p>
          </p:txBody>
        </p:sp>
      </p:grpSp>
      <p:grpSp>
        <p:nvGrpSpPr>
          <p:cNvPr id="150" name="群組 149"/>
          <p:cNvGrpSpPr/>
          <p:nvPr/>
        </p:nvGrpSpPr>
        <p:grpSpPr>
          <a:xfrm>
            <a:off x="10822350" y="6077197"/>
            <a:ext cx="1779291" cy="921242"/>
            <a:chOff x="5475654" y="5660369"/>
            <a:chExt cx="1779291" cy="921242"/>
          </a:xfrm>
        </p:grpSpPr>
        <p:sp>
          <p:nvSpPr>
            <p:cNvPr id="229" name="圓角矩形 228"/>
            <p:cNvSpPr/>
            <p:nvPr/>
          </p:nvSpPr>
          <p:spPr>
            <a:xfrm>
              <a:off x="5475654" y="5660369"/>
              <a:ext cx="1779291" cy="921242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30" name="圓角矩形 188"/>
            <p:cNvSpPr/>
            <p:nvPr/>
          </p:nvSpPr>
          <p:spPr>
            <a:xfrm>
              <a:off x="5502636" y="5687351"/>
              <a:ext cx="1725327" cy="8672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8cb2d3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56dca8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committer</a:t>
              </a:r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12601642" y="6529634"/>
            <a:ext cx="327335" cy="16366"/>
            <a:chOff x="7254946" y="6112806"/>
            <a:chExt cx="327335" cy="16366"/>
          </a:xfrm>
        </p:grpSpPr>
        <p:sp>
          <p:nvSpPr>
            <p:cNvPr id="227" name="直線接點 189"/>
            <p:cNvSpPr/>
            <p:nvPr/>
          </p:nvSpPr>
          <p:spPr>
            <a:xfrm>
              <a:off x="7254946" y="6117362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8" name="直線接點 190"/>
            <p:cNvSpPr/>
            <p:nvPr/>
          </p:nvSpPr>
          <p:spPr>
            <a:xfrm>
              <a:off x="7410431" y="6112806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500" b="0" kern="1200"/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12928978" y="6333233"/>
            <a:ext cx="818339" cy="409169"/>
            <a:chOff x="7582282" y="5916405"/>
            <a:chExt cx="818339" cy="409169"/>
          </a:xfrm>
        </p:grpSpPr>
        <p:sp>
          <p:nvSpPr>
            <p:cNvPr id="225" name="圓角矩形 224"/>
            <p:cNvSpPr/>
            <p:nvPr/>
          </p:nvSpPr>
          <p:spPr>
            <a:xfrm>
              <a:off x="7582282" y="5916405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26" name="圓角矩形 192"/>
            <p:cNvSpPr/>
            <p:nvPr/>
          </p:nvSpPr>
          <p:spPr>
            <a:xfrm>
              <a:off x="7594266" y="5928389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</a:t>
              </a:r>
            </a:p>
          </p:txBody>
        </p:sp>
      </p:grpSp>
      <p:grpSp>
        <p:nvGrpSpPr>
          <p:cNvPr id="153" name="群組 152"/>
          <p:cNvGrpSpPr/>
          <p:nvPr/>
        </p:nvGrpSpPr>
        <p:grpSpPr>
          <a:xfrm>
            <a:off x="8682299" y="4189265"/>
            <a:ext cx="141429" cy="2828599"/>
            <a:chOff x="3335603" y="3772437"/>
            <a:chExt cx="141429" cy="2828599"/>
          </a:xfrm>
        </p:grpSpPr>
        <p:sp>
          <p:nvSpPr>
            <p:cNvPr id="223" name="直線接點 193"/>
            <p:cNvSpPr/>
            <p:nvPr/>
          </p:nvSpPr>
          <p:spPr>
            <a:xfrm rot="5001278">
              <a:off x="1992019" y="5183110"/>
              <a:ext cx="2828599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828599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4" name="直線接點 194"/>
            <p:cNvSpPr/>
            <p:nvPr/>
          </p:nvSpPr>
          <p:spPr>
            <a:xfrm rot="5001278">
              <a:off x="3335603" y="5116023"/>
              <a:ext cx="141429" cy="1414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000" b="0" kern="1200"/>
            </a:p>
          </p:txBody>
        </p:sp>
      </p:grpSp>
      <p:grpSp>
        <p:nvGrpSpPr>
          <p:cNvPr id="154" name="群組 153"/>
          <p:cNvGrpSpPr/>
          <p:nvPr/>
        </p:nvGrpSpPr>
        <p:grpSpPr>
          <a:xfrm>
            <a:off x="8916682" y="6803778"/>
            <a:ext cx="433949" cy="409169"/>
            <a:chOff x="3569986" y="6386950"/>
            <a:chExt cx="433949" cy="409169"/>
          </a:xfrm>
        </p:grpSpPr>
        <p:sp>
          <p:nvSpPr>
            <p:cNvPr id="221" name="圓角矩形 220"/>
            <p:cNvSpPr/>
            <p:nvPr/>
          </p:nvSpPr>
          <p:spPr>
            <a:xfrm>
              <a:off x="3569986" y="6386950"/>
              <a:ext cx="433949" cy="409169"/>
            </a:xfrm>
            <a:prstGeom prst="roundRect">
              <a:avLst>
                <a:gd name="adj" fmla="val 10000"/>
              </a:avLst>
            </a:prstGeom>
            <a:solidFill>
              <a:srgbClr val="F7DCA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22" name="圓角矩形 196"/>
            <p:cNvSpPr/>
            <p:nvPr/>
          </p:nvSpPr>
          <p:spPr>
            <a:xfrm>
              <a:off x="3581970" y="6398934"/>
              <a:ext cx="40998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  <a:endParaRPr lang="en-US" altLang="zh-TW" sz="1200" b="0" kern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群組 154"/>
          <p:cNvGrpSpPr/>
          <p:nvPr/>
        </p:nvGrpSpPr>
        <p:grpSpPr>
          <a:xfrm>
            <a:off x="8670603" y="4190622"/>
            <a:ext cx="164821" cy="3296432"/>
            <a:chOff x="3323907" y="3773794"/>
            <a:chExt cx="164821" cy="3296432"/>
          </a:xfrm>
        </p:grpSpPr>
        <p:sp>
          <p:nvSpPr>
            <p:cNvPr id="219" name="直線接點 197"/>
            <p:cNvSpPr/>
            <p:nvPr/>
          </p:nvSpPr>
          <p:spPr>
            <a:xfrm rot="5058068">
              <a:off x="1758102" y="5418383"/>
              <a:ext cx="3296432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96432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0" name="直線接點 198"/>
            <p:cNvSpPr/>
            <p:nvPr/>
          </p:nvSpPr>
          <p:spPr>
            <a:xfrm rot="5058068">
              <a:off x="3323907" y="5339599"/>
              <a:ext cx="164821" cy="1648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/>
            </a:p>
          </p:txBody>
        </p:sp>
      </p:grpSp>
      <p:grpSp>
        <p:nvGrpSpPr>
          <p:cNvPr id="156" name="群組 155"/>
          <p:cNvGrpSpPr/>
          <p:nvPr/>
        </p:nvGrpSpPr>
        <p:grpSpPr>
          <a:xfrm>
            <a:off x="8916682" y="7274324"/>
            <a:ext cx="433949" cy="409169"/>
            <a:chOff x="3569986" y="6857496"/>
            <a:chExt cx="433949" cy="409169"/>
          </a:xfrm>
        </p:grpSpPr>
        <p:sp>
          <p:nvSpPr>
            <p:cNvPr id="217" name="圓角矩形 216"/>
            <p:cNvSpPr/>
            <p:nvPr/>
          </p:nvSpPr>
          <p:spPr>
            <a:xfrm>
              <a:off x="3569986" y="6857496"/>
              <a:ext cx="43394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8" name="圓角矩形 200"/>
            <p:cNvSpPr/>
            <p:nvPr/>
          </p:nvSpPr>
          <p:spPr>
            <a:xfrm>
              <a:off x="3581970" y="6869480"/>
              <a:ext cx="40998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</a:t>
              </a:r>
            </a:p>
          </p:txBody>
        </p:sp>
      </p:grpSp>
      <p:grpSp>
        <p:nvGrpSpPr>
          <p:cNvPr id="157" name="群組 156"/>
          <p:cNvGrpSpPr/>
          <p:nvPr/>
        </p:nvGrpSpPr>
        <p:grpSpPr>
          <a:xfrm>
            <a:off x="7558751" y="6644896"/>
            <a:ext cx="77861" cy="1557226"/>
            <a:chOff x="2212055" y="6228068"/>
            <a:chExt cx="77861" cy="1557226"/>
          </a:xfrm>
        </p:grpSpPr>
        <p:sp>
          <p:nvSpPr>
            <p:cNvPr id="215" name="直線接點 201"/>
            <p:cNvSpPr/>
            <p:nvPr/>
          </p:nvSpPr>
          <p:spPr>
            <a:xfrm rot="4671940">
              <a:off x="1472373" y="7003054"/>
              <a:ext cx="1557226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1557226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6" name="直線接點 202"/>
            <p:cNvSpPr/>
            <p:nvPr/>
          </p:nvSpPr>
          <p:spPr>
            <a:xfrm rot="4671940">
              <a:off x="2212055" y="6967751"/>
              <a:ext cx="77861" cy="77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群組 157"/>
          <p:cNvGrpSpPr/>
          <p:nvPr/>
        </p:nvGrpSpPr>
        <p:grpSpPr>
          <a:xfrm>
            <a:off x="7761350" y="7980142"/>
            <a:ext cx="827996" cy="409169"/>
            <a:chOff x="2414654" y="7563314"/>
            <a:chExt cx="827996" cy="409169"/>
          </a:xfrm>
        </p:grpSpPr>
        <p:sp>
          <p:nvSpPr>
            <p:cNvPr id="213" name="圓角矩形 212"/>
            <p:cNvSpPr/>
            <p:nvPr/>
          </p:nvSpPr>
          <p:spPr>
            <a:xfrm>
              <a:off x="2414654" y="7563314"/>
              <a:ext cx="82799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圓角矩形 204"/>
            <p:cNvSpPr/>
            <p:nvPr/>
          </p:nvSpPr>
          <p:spPr>
            <a:xfrm>
              <a:off x="2426638" y="7575298"/>
              <a:ext cx="80402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refs</a:t>
              </a:r>
            </a:p>
          </p:txBody>
        </p:sp>
      </p:grpSp>
      <p:grpSp>
        <p:nvGrpSpPr>
          <p:cNvPr id="159" name="群組 158"/>
          <p:cNvGrpSpPr/>
          <p:nvPr/>
        </p:nvGrpSpPr>
        <p:grpSpPr>
          <a:xfrm>
            <a:off x="8551456" y="8057012"/>
            <a:ext cx="403115" cy="20155"/>
            <a:chOff x="3204760" y="7640184"/>
            <a:chExt cx="403115" cy="20155"/>
          </a:xfrm>
        </p:grpSpPr>
        <p:sp>
          <p:nvSpPr>
            <p:cNvPr id="211" name="直線接點 205"/>
            <p:cNvSpPr/>
            <p:nvPr/>
          </p:nvSpPr>
          <p:spPr>
            <a:xfrm rot="19457599">
              <a:off x="3204760" y="7646635"/>
              <a:ext cx="40311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40311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2" name="直線接點 206"/>
            <p:cNvSpPr/>
            <p:nvPr/>
          </p:nvSpPr>
          <p:spPr>
            <a:xfrm rot="19457599">
              <a:off x="3396240" y="7640184"/>
              <a:ext cx="20155" cy="2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群組 159"/>
          <p:cNvGrpSpPr/>
          <p:nvPr/>
        </p:nvGrpSpPr>
        <p:grpSpPr>
          <a:xfrm>
            <a:off x="8916682" y="7744869"/>
            <a:ext cx="432656" cy="409169"/>
            <a:chOff x="3569986" y="7328041"/>
            <a:chExt cx="432656" cy="409169"/>
          </a:xfrm>
        </p:grpSpPr>
        <p:sp>
          <p:nvSpPr>
            <p:cNvPr id="209" name="圓角矩形 208"/>
            <p:cNvSpPr/>
            <p:nvPr/>
          </p:nvSpPr>
          <p:spPr>
            <a:xfrm>
              <a:off x="3569986" y="7328041"/>
              <a:ext cx="43265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0" name="圓角矩形 208"/>
            <p:cNvSpPr/>
            <p:nvPr/>
          </p:nvSpPr>
          <p:spPr>
            <a:xfrm>
              <a:off x="3581970" y="7340025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heads</a:t>
              </a:r>
            </a:p>
          </p:txBody>
        </p:sp>
      </p:grpSp>
      <p:grpSp>
        <p:nvGrpSpPr>
          <p:cNvPr id="161" name="群組 160"/>
          <p:cNvGrpSpPr/>
          <p:nvPr/>
        </p:nvGrpSpPr>
        <p:grpSpPr>
          <a:xfrm>
            <a:off x="9349338" y="7941271"/>
            <a:ext cx="327335" cy="16366"/>
            <a:chOff x="4002642" y="7524443"/>
            <a:chExt cx="327335" cy="16366"/>
          </a:xfrm>
        </p:grpSpPr>
        <p:sp>
          <p:nvSpPr>
            <p:cNvPr id="207" name="直線接點 209"/>
            <p:cNvSpPr/>
            <p:nvPr/>
          </p:nvSpPr>
          <p:spPr>
            <a:xfrm>
              <a:off x="4002642" y="7528999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8" name="直線接點 210"/>
            <p:cNvSpPr/>
            <p:nvPr/>
          </p:nvSpPr>
          <p:spPr>
            <a:xfrm>
              <a:off x="4158127" y="7524443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群組 161"/>
          <p:cNvGrpSpPr/>
          <p:nvPr/>
        </p:nvGrpSpPr>
        <p:grpSpPr>
          <a:xfrm>
            <a:off x="9676674" y="7744869"/>
            <a:ext cx="818339" cy="409169"/>
            <a:chOff x="4329978" y="7328041"/>
            <a:chExt cx="818339" cy="409169"/>
          </a:xfrm>
        </p:grpSpPr>
        <p:sp>
          <p:nvSpPr>
            <p:cNvPr id="205" name="圓角矩形 204"/>
            <p:cNvSpPr/>
            <p:nvPr/>
          </p:nvSpPr>
          <p:spPr>
            <a:xfrm>
              <a:off x="4329978" y="7328041"/>
              <a:ext cx="818339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06" name="圓角矩形 212"/>
            <p:cNvSpPr/>
            <p:nvPr/>
          </p:nvSpPr>
          <p:spPr>
            <a:xfrm>
              <a:off x="4341962" y="7340025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</a:t>
              </a:r>
            </a:p>
          </p:txBody>
        </p:sp>
      </p:grpSp>
      <p:grpSp>
        <p:nvGrpSpPr>
          <p:cNvPr id="163" name="群組 162"/>
          <p:cNvGrpSpPr/>
          <p:nvPr/>
        </p:nvGrpSpPr>
        <p:grpSpPr>
          <a:xfrm>
            <a:off x="10495014" y="7941271"/>
            <a:ext cx="327335" cy="16366"/>
            <a:chOff x="5148318" y="7524443"/>
            <a:chExt cx="327335" cy="16366"/>
          </a:xfrm>
        </p:grpSpPr>
        <p:sp>
          <p:nvSpPr>
            <p:cNvPr id="203" name="直線接點 213"/>
            <p:cNvSpPr/>
            <p:nvPr/>
          </p:nvSpPr>
          <p:spPr>
            <a:xfrm>
              <a:off x="5148318" y="7528999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4" name="直線接點 214"/>
            <p:cNvSpPr/>
            <p:nvPr/>
          </p:nvSpPr>
          <p:spPr>
            <a:xfrm>
              <a:off x="5303803" y="7524443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" name="群組 163"/>
          <p:cNvGrpSpPr/>
          <p:nvPr/>
        </p:nvGrpSpPr>
        <p:grpSpPr>
          <a:xfrm>
            <a:off x="10822350" y="7744869"/>
            <a:ext cx="818339" cy="409169"/>
            <a:chOff x="5475654" y="7328041"/>
            <a:chExt cx="818339" cy="409169"/>
          </a:xfrm>
        </p:grpSpPr>
        <p:sp>
          <p:nvSpPr>
            <p:cNvPr id="201" name="圓角矩形 200"/>
            <p:cNvSpPr/>
            <p:nvPr/>
          </p:nvSpPr>
          <p:spPr>
            <a:xfrm>
              <a:off x="5475654" y="7328041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202" name="圓角矩形 216"/>
            <p:cNvSpPr/>
            <p:nvPr/>
          </p:nvSpPr>
          <p:spPr>
            <a:xfrm>
              <a:off x="5487638" y="7340025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5c2057</a:t>
              </a:r>
            </a:p>
          </p:txBody>
        </p:sp>
      </p:grpSp>
      <p:grpSp>
        <p:nvGrpSpPr>
          <p:cNvPr id="165" name="群組 164"/>
          <p:cNvGrpSpPr/>
          <p:nvPr/>
        </p:nvGrpSpPr>
        <p:grpSpPr>
          <a:xfrm>
            <a:off x="8551456" y="8292285"/>
            <a:ext cx="403115" cy="20155"/>
            <a:chOff x="3204760" y="7875457"/>
            <a:chExt cx="403115" cy="20155"/>
          </a:xfrm>
        </p:grpSpPr>
        <p:sp>
          <p:nvSpPr>
            <p:cNvPr id="199" name="直線接點 217"/>
            <p:cNvSpPr/>
            <p:nvPr/>
          </p:nvSpPr>
          <p:spPr>
            <a:xfrm rot="2142401">
              <a:off x="3204760" y="7881908"/>
              <a:ext cx="40311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40311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0" name="直線接點 218"/>
            <p:cNvSpPr/>
            <p:nvPr/>
          </p:nvSpPr>
          <p:spPr>
            <a:xfrm rot="2142401">
              <a:off x="3396240" y="7875457"/>
              <a:ext cx="20155" cy="2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6" name="群組 165"/>
          <p:cNvGrpSpPr/>
          <p:nvPr/>
        </p:nvGrpSpPr>
        <p:grpSpPr>
          <a:xfrm>
            <a:off x="8916682" y="8215414"/>
            <a:ext cx="432656" cy="409169"/>
            <a:chOff x="3569986" y="7798586"/>
            <a:chExt cx="432656" cy="409169"/>
          </a:xfrm>
        </p:grpSpPr>
        <p:sp>
          <p:nvSpPr>
            <p:cNvPr id="197" name="圓角矩形 196"/>
            <p:cNvSpPr/>
            <p:nvPr/>
          </p:nvSpPr>
          <p:spPr>
            <a:xfrm>
              <a:off x="3569986" y="7798586"/>
              <a:ext cx="43265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圓角矩形 220"/>
            <p:cNvSpPr/>
            <p:nvPr/>
          </p:nvSpPr>
          <p:spPr>
            <a:xfrm>
              <a:off x="3581970" y="7810570"/>
              <a:ext cx="40868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tags</a:t>
              </a:r>
            </a:p>
          </p:txBody>
        </p:sp>
      </p:grpSp>
      <p:grpSp>
        <p:nvGrpSpPr>
          <p:cNvPr id="167" name="群組 166"/>
          <p:cNvGrpSpPr/>
          <p:nvPr/>
        </p:nvGrpSpPr>
        <p:grpSpPr>
          <a:xfrm>
            <a:off x="7547190" y="6648941"/>
            <a:ext cx="100984" cy="2019681"/>
            <a:chOff x="2200494" y="6232113"/>
            <a:chExt cx="100984" cy="2019681"/>
          </a:xfrm>
        </p:grpSpPr>
        <p:sp>
          <p:nvSpPr>
            <p:cNvPr id="195" name="直線接點 221"/>
            <p:cNvSpPr/>
            <p:nvPr/>
          </p:nvSpPr>
          <p:spPr>
            <a:xfrm rot="4840365">
              <a:off x="1241145" y="7238327"/>
              <a:ext cx="2019681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019681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6" name="直線接點 222"/>
            <p:cNvSpPr/>
            <p:nvPr/>
          </p:nvSpPr>
          <p:spPr>
            <a:xfrm rot="4840365">
              <a:off x="2200494" y="7191462"/>
              <a:ext cx="100984" cy="100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群組 167"/>
          <p:cNvGrpSpPr/>
          <p:nvPr/>
        </p:nvGrpSpPr>
        <p:grpSpPr>
          <a:xfrm>
            <a:off x="7761350" y="8450687"/>
            <a:ext cx="827996" cy="409169"/>
            <a:chOff x="2414654" y="8033859"/>
            <a:chExt cx="827996" cy="409169"/>
          </a:xfrm>
        </p:grpSpPr>
        <p:sp>
          <p:nvSpPr>
            <p:cNvPr id="193" name="圓角矩形 192"/>
            <p:cNvSpPr/>
            <p:nvPr/>
          </p:nvSpPr>
          <p:spPr>
            <a:xfrm>
              <a:off x="2414654" y="8033859"/>
              <a:ext cx="827996" cy="409169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rgbClr val="F7DCA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圓角矩形 224"/>
            <p:cNvSpPr/>
            <p:nvPr/>
          </p:nvSpPr>
          <p:spPr>
            <a:xfrm>
              <a:off x="2426638" y="8045843"/>
              <a:ext cx="80402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</a:t>
              </a:r>
              <a:endParaRPr lang="en-US" altLang="zh-TW" sz="1200" b="0" kern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群組 168"/>
          <p:cNvGrpSpPr/>
          <p:nvPr/>
        </p:nvGrpSpPr>
        <p:grpSpPr>
          <a:xfrm>
            <a:off x="7535553" y="6651467"/>
            <a:ext cx="124258" cy="2485176"/>
            <a:chOff x="2188857" y="6234639"/>
            <a:chExt cx="124258" cy="2485176"/>
          </a:xfrm>
        </p:grpSpPr>
        <p:sp>
          <p:nvSpPr>
            <p:cNvPr id="191" name="直線接點 225"/>
            <p:cNvSpPr/>
            <p:nvPr/>
          </p:nvSpPr>
          <p:spPr>
            <a:xfrm rot="4945876">
              <a:off x="1008398" y="7473600"/>
              <a:ext cx="2485176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485176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2" name="直線接點 226"/>
            <p:cNvSpPr/>
            <p:nvPr/>
          </p:nvSpPr>
          <p:spPr>
            <a:xfrm rot="4945876">
              <a:off x="2188857" y="7415098"/>
              <a:ext cx="124258" cy="124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群組 169"/>
          <p:cNvGrpSpPr/>
          <p:nvPr/>
        </p:nvGrpSpPr>
        <p:grpSpPr>
          <a:xfrm>
            <a:off x="7761350" y="8921233"/>
            <a:ext cx="827996" cy="409169"/>
            <a:chOff x="2414654" y="8504405"/>
            <a:chExt cx="827996" cy="409169"/>
          </a:xfrm>
        </p:grpSpPr>
        <p:sp>
          <p:nvSpPr>
            <p:cNvPr id="189" name="圓角矩形 188"/>
            <p:cNvSpPr/>
            <p:nvPr/>
          </p:nvSpPr>
          <p:spPr>
            <a:xfrm>
              <a:off x="2414654" y="8504405"/>
              <a:ext cx="82799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90" name="圓角矩形 228"/>
            <p:cNvSpPr/>
            <p:nvPr/>
          </p:nvSpPr>
          <p:spPr>
            <a:xfrm>
              <a:off x="2426638" y="8516389"/>
              <a:ext cx="80402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description</a:t>
              </a:r>
            </a:p>
          </p:txBody>
        </p:sp>
      </p:grpSp>
      <p:grpSp>
        <p:nvGrpSpPr>
          <p:cNvPr id="171" name="群組 170"/>
          <p:cNvGrpSpPr/>
          <p:nvPr/>
        </p:nvGrpSpPr>
        <p:grpSpPr>
          <a:xfrm>
            <a:off x="7523875" y="6653190"/>
            <a:ext cx="147613" cy="2952273"/>
            <a:chOff x="2177179" y="6236362"/>
            <a:chExt cx="147613" cy="2952273"/>
          </a:xfrm>
        </p:grpSpPr>
        <p:sp>
          <p:nvSpPr>
            <p:cNvPr id="187" name="直線接點 229"/>
            <p:cNvSpPr/>
            <p:nvPr/>
          </p:nvSpPr>
          <p:spPr>
            <a:xfrm rot="5018051">
              <a:off x="774849" y="7708872"/>
              <a:ext cx="2952273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2952273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8" name="直線接點 230"/>
            <p:cNvSpPr/>
            <p:nvPr/>
          </p:nvSpPr>
          <p:spPr>
            <a:xfrm rot="5018051">
              <a:off x="2177179" y="7638693"/>
              <a:ext cx="147613" cy="1476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群組 171"/>
          <p:cNvGrpSpPr/>
          <p:nvPr/>
        </p:nvGrpSpPr>
        <p:grpSpPr>
          <a:xfrm>
            <a:off x="7761350" y="9391778"/>
            <a:ext cx="827996" cy="409169"/>
            <a:chOff x="2414654" y="8974950"/>
            <a:chExt cx="827996" cy="409169"/>
          </a:xfrm>
        </p:grpSpPr>
        <p:sp>
          <p:nvSpPr>
            <p:cNvPr id="185" name="圓角矩形 184"/>
            <p:cNvSpPr/>
            <p:nvPr/>
          </p:nvSpPr>
          <p:spPr>
            <a:xfrm>
              <a:off x="2414654" y="8974950"/>
              <a:ext cx="827996" cy="409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86" name="圓角矩形 232"/>
            <p:cNvSpPr/>
            <p:nvPr/>
          </p:nvSpPr>
          <p:spPr>
            <a:xfrm>
              <a:off x="2426638" y="8986934"/>
              <a:ext cx="804028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</p:grpSp>
      <p:grpSp>
        <p:nvGrpSpPr>
          <p:cNvPr id="173" name="群組 172"/>
          <p:cNvGrpSpPr/>
          <p:nvPr/>
        </p:nvGrpSpPr>
        <p:grpSpPr>
          <a:xfrm>
            <a:off x="8589346" y="9588180"/>
            <a:ext cx="327335" cy="16366"/>
            <a:chOff x="3242650" y="9171352"/>
            <a:chExt cx="327335" cy="16366"/>
          </a:xfrm>
        </p:grpSpPr>
        <p:sp>
          <p:nvSpPr>
            <p:cNvPr id="183" name="直線接點 233"/>
            <p:cNvSpPr/>
            <p:nvPr/>
          </p:nvSpPr>
          <p:spPr>
            <a:xfrm>
              <a:off x="3242650" y="9175908"/>
              <a:ext cx="327335" cy="72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27"/>
                  </a:moveTo>
                  <a:lnTo>
                    <a:pt x="327335" y="3627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4" name="直線接點 234"/>
            <p:cNvSpPr/>
            <p:nvPr/>
          </p:nvSpPr>
          <p:spPr>
            <a:xfrm>
              <a:off x="3398135" y="9171352"/>
              <a:ext cx="16366" cy="1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200" b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群組 173"/>
          <p:cNvGrpSpPr/>
          <p:nvPr/>
        </p:nvGrpSpPr>
        <p:grpSpPr>
          <a:xfrm>
            <a:off x="8916682" y="9391778"/>
            <a:ext cx="1138228" cy="409169"/>
            <a:chOff x="3569986" y="8974950"/>
            <a:chExt cx="1138228" cy="409169"/>
          </a:xfrm>
        </p:grpSpPr>
        <p:sp>
          <p:nvSpPr>
            <p:cNvPr id="181" name="圓角矩形 180"/>
            <p:cNvSpPr/>
            <p:nvPr/>
          </p:nvSpPr>
          <p:spPr>
            <a:xfrm>
              <a:off x="3569986" y="8974950"/>
              <a:ext cx="1138228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82" name="圓角矩形 236"/>
            <p:cNvSpPr/>
            <p:nvPr/>
          </p:nvSpPr>
          <p:spPr>
            <a:xfrm>
              <a:off x="3581970" y="8986934"/>
              <a:ext cx="1114260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refs/heads/master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366884" y="6698550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5c2057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5151" y="6692575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56dca8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" name="直線單箭頭接點 11"/>
          <p:cNvCxnSpPr>
            <a:stCxn id="10" idx="1"/>
            <a:endCxn id="8" idx="3"/>
          </p:cNvCxnSpPr>
          <p:nvPr/>
        </p:nvCxnSpPr>
        <p:spPr>
          <a:xfrm flipH="1">
            <a:off x="2014584" y="6821544"/>
            <a:ext cx="650567" cy="59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矩形 12"/>
          <p:cNvSpPr/>
          <p:nvPr/>
        </p:nvSpPr>
        <p:spPr>
          <a:xfrm>
            <a:off x="3960162" y="6698550"/>
            <a:ext cx="647700" cy="25793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34167d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" name="直線單箭頭接點 15"/>
          <p:cNvCxnSpPr>
            <a:stCxn id="13" idx="1"/>
            <a:endCxn id="10" idx="3"/>
          </p:cNvCxnSpPr>
          <p:nvPr/>
        </p:nvCxnSpPr>
        <p:spPr>
          <a:xfrm flipH="1" flipV="1">
            <a:off x="3312851" y="6821544"/>
            <a:ext cx="647311" cy="59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矩形 16"/>
          <p:cNvSpPr/>
          <p:nvPr/>
        </p:nvSpPr>
        <p:spPr>
          <a:xfrm>
            <a:off x="1366884" y="7354121"/>
            <a:ext cx="647700" cy="25793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e6eb68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5151" y="7354121"/>
            <a:ext cx="647700" cy="25793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afb2dc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0162" y="7354121"/>
            <a:ext cx="647700" cy="25793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8cb2d3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9184" y="8653902"/>
            <a:ext cx="647700" cy="25793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Source Sans Pro"/>
                <a:cs typeface="Source Sans Pro"/>
              </a:rPr>
              <a:t>5</a:t>
            </a: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ad28e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7451" y="8653902"/>
            <a:ext cx="647700" cy="25793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e69de2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14584" y="8044683"/>
            <a:ext cx="647700" cy="25793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a618ce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" name="直線單箭頭接點 27"/>
          <p:cNvCxnSpPr>
            <a:stCxn id="8" idx="2"/>
            <a:endCxn id="17" idx="0"/>
          </p:cNvCxnSpPr>
          <p:nvPr/>
        </p:nvCxnSpPr>
        <p:spPr>
          <a:xfrm>
            <a:off x="1690734" y="6956488"/>
            <a:ext cx="0" cy="397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線單箭頭接點 29"/>
          <p:cNvCxnSpPr>
            <a:stCxn id="10" idx="2"/>
            <a:endCxn id="18" idx="0"/>
          </p:cNvCxnSpPr>
          <p:nvPr/>
        </p:nvCxnSpPr>
        <p:spPr>
          <a:xfrm>
            <a:off x="2989001" y="6950513"/>
            <a:ext cx="0" cy="40360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線單箭頭接點 31"/>
          <p:cNvCxnSpPr>
            <a:stCxn id="13" idx="2"/>
            <a:endCxn id="19" idx="0"/>
          </p:cNvCxnSpPr>
          <p:nvPr/>
        </p:nvCxnSpPr>
        <p:spPr>
          <a:xfrm>
            <a:off x="4284012" y="6956488"/>
            <a:ext cx="0" cy="397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弧形接點 33"/>
          <p:cNvCxnSpPr>
            <a:stCxn id="17" idx="2"/>
            <a:endCxn id="22" idx="0"/>
          </p:cNvCxnSpPr>
          <p:nvPr/>
        </p:nvCxnSpPr>
        <p:spPr>
          <a:xfrm rot="16200000" flipH="1">
            <a:off x="1798272" y="7504521"/>
            <a:ext cx="432624" cy="647700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弧形接點 36"/>
          <p:cNvCxnSpPr>
            <a:stCxn id="18" idx="2"/>
            <a:endCxn id="22" idx="0"/>
          </p:cNvCxnSpPr>
          <p:nvPr/>
        </p:nvCxnSpPr>
        <p:spPr>
          <a:xfrm rot="5400000">
            <a:off x="2447406" y="7503088"/>
            <a:ext cx="432624" cy="650567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線單箭頭接點 43"/>
          <p:cNvCxnSpPr>
            <a:stCxn id="22" idx="2"/>
            <a:endCxn id="21" idx="0"/>
          </p:cNvCxnSpPr>
          <p:nvPr/>
        </p:nvCxnSpPr>
        <p:spPr>
          <a:xfrm>
            <a:off x="2338434" y="8302621"/>
            <a:ext cx="2867" cy="35128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弧形接點 45"/>
          <p:cNvCxnSpPr>
            <a:stCxn id="17" idx="2"/>
            <a:endCxn id="20" idx="0"/>
          </p:cNvCxnSpPr>
          <p:nvPr/>
        </p:nvCxnSpPr>
        <p:spPr>
          <a:xfrm rot="5400000">
            <a:off x="845963" y="7809130"/>
            <a:ext cx="1041843" cy="647700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矩形 47"/>
          <p:cNvSpPr/>
          <p:nvPr/>
        </p:nvSpPr>
        <p:spPr>
          <a:xfrm>
            <a:off x="3317688" y="8653902"/>
            <a:ext cx="647700" cy="25793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d02c33</a:t>
            </a:r>
            <a:endParaRPr kumimoji="0" lang="zh-TW" altLang="en-US" sz="12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3" name="弧形接點 52"/>
          <p:cNvCxnSpPr>
            <a:stCxn id="18" idx="2"/>
            <a:endCxn id="48" idx="0"/>
          </p:cNvCxnSpPr>
          <p:nvPr/>
        </p:nvCxnSpPr>
        <p:spPr>
          <a:xfrm rot="16200000" flipH="1">
            <a:off x="2794348" y="7806711"/>
            <a:ext cx="1041843" cy="652537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弧形接點 54"/>
          <p:cNvCxnSpPr>
            <a:stCxn id="19" idx="2"/>
            <a:endCxn id="48" idx="0"/>
          </p:cNvCxnSpPr>
          <p:nvPr/>
        </p:nvCxnSpPr>
        <p:spPr>
          <a:xfrm rot="5400000">
            <a:off x="3441854" y="7811743"/>
            <a:ext cx="1041843" cy="642474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圓角矩形圖說文字 55"/>
          <p:cNvSpPr/>
          <p:nvPr/>
        </p:nvSpPr>
        <p:spPr>
          <a:xfrm>
            <a:off x="671559" y="9071477"/>
            <a:ext cx="742950" cy="216645"/>
          </a:xfrm>
          <a:prstGeom prst="wedgeRoundRectCallout">
            <a:avLst>
              <a:gd name="adj1" fmla="val -24712"/>
              <a:gd name="adj2" fmla="val -85326"/>
              <a:gd name="adj3" fmla="val 16667"/>
            </a:avLst>
          </a:prstGeom>
          <a:ln w="127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index.html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rgbClr val="00B050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圓角矩形圖說文字 56"/>
          <p:cNvSpPr/>
          <p:nvPr/>
        </p:nvSpPr>
        <p:spPr>
          <a:xfrm>
            <a:off x="1966958" y="9056501"/>
            <a:ext cx="835025" cy="216645"/>
          </a:xfrm>
          <a:prstGeom prst="wedgeRoundRectCallout">
            <a:avLst>
              <a:gd name="adj1" fmla="val -24712"/>
              <a:gd name="adj2" fmla="val -85326"/>
              <a:gd name="adj3" fmla="val 16667"/>
            </a:avLst>
          </a:prstGeom>
          <a:ln w="127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000" b="0" dirty="0" err="1">
                <a:solidFill>
                  <a:srgbClr val="00B050"/>
                </a:solidFill>
                <a:latin typeface="Times New Roman" panose="02020603050405020304" pitchFamily="18" charset="0"/>
                <a:ea typeface="Source Sans Pro"/>
                <a:cs typeface="Source Sans Pro"/>
              </a:rPr>
              <a:t>d</a:t>
            </a:r>
            <a:r>
              <a:rPr kumimoji="0" lang="en-US" altLang="zh-TW" sz="1000" b="0" i="0" u="none" strike="noStrike" cap="none" spc="0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atabase.yml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rgbClr val="00B050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圓角矩形圖說文字 57"/>
          <p:cNvSpPr/>
          <p:nvPr/>
        </p:nvSpPr>
        <p:spPr>
          <a:xfrm>
            <a:off x="1933619" y="9387901"/>
            <a:ext cx="901702" cy="216645"/>
          </a:xfrm>
          <a:prstGeom prst="wedgeRoundRectCallout">
            <a:avLst>
              <a:gd name="adj1" fmla="val -24712"/>
              <a:gd name="adj2" fmla="val -85326"/>
              <a:gd name="adj3" fmla="val 16667"/>
            </a:avLst>
          </a:prstGeom>
          <a:ln w="127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000" b="0" dirty="0" smtClean="0">
                <a:solidFill>
                  <a:srgbClr val="00B050"/>
                </a:solidFill>
                <a:latin typeface="Times New Roman" panose="02020603050405020304" pitchFamily="18" charset="0"/>
                <a:ea typeface="Source Sans Pro"/>
                <a:cs typeface="Source Sans Pro"/>
              </a:rPr>
              <a:t>README.md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rgbClr val="00B050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圓角矩形圖說文字 58"/>
          <p:cNvSpPr/>
          <p:nvPr/>
        </p:nvSpPr>
        <p:spPr>
          <a:xfrm>
            <a:off x="3273546" y="9071477"/>
            <a:ext cx="742950" cy="216645"/>
          </a:xfrm>
          <a:prstGeom prst="wedgeRoundRectCallout">
            <a:avLst>
              <a:gd name="adj1" fmla="val -24712"/>
              <a:gd name="adj2" fmla="val -85326"/>
              <a:gd name="adj3" fmla="val 16667"/>
            </a:avLst>
          </a:prstGeom>
          <a:ln w="127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000" b="0" dirty="0">
                <a:solidFill>
                  <a:srgbClr val="00B050"/>
                </a:solidFill>
                <a:latin typeface="Times New Roman" panose="02020603050405020304" pitchFamily="18" charset="0"/>
                <a:ea typeface="Source Sans Pro"/>
                <a:cs typeface="Source Sans Pro"/>
              </a:rPr>
              <a:t>i</a:t>
            </a: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ndex.html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rgbClr val="00B050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圓角矩形圖說文字 59"/>
          <p:cNvSpPr/>
          <p:nvPr/>
        </p:nvSpPr>
        <p:spPr>
          <a:xfrm>
            <a:off x="973183" y="7361146"/>
            <a:ext cx="279709" cy="243887"/>
          </a:xfrm>
          <a:prstGeom prst="wedgeRoundRectCallout">
            <a:avLst>
              <a:gd name="adj1" fmla="val 84182"/>
              <a:gd name="adj2" fmla="val -7217"/>
              <a:gd name="adj3" fmla="val 16667"/>
            </a:avLst>
          </a:prstGeom>
          <a:ln w="1270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i="0" u="none" strike="noStrike" cap="none" spc="0" normalizeH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/</a:t>
            </a:r>
            <a:endParaRPr kumimoji="0" lang="zh-TW" altLang="en-US" sz="1200" i="0" u="none" strike="noStrike" cap="none" spc="0" normalizeH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圓角矩形圖說文字 60"/>
          <p:cNvSpPr/>
          <p:nvPr/>
        </p:nvSpPr>
        <p:spPr>
          <a:xfrm>
            <a:off x="2276056" y="7344908"/>
            <a:ext cx="279709" cy="243887"/>
          </a:xfrm>
          <a:prstGeom prst="wedgeRoundRectCallout">
            <a:avLst>
              <a:gd name="adj1" fmla="val 84182"/>
              <a:gd name="adj2" fmla="val -7217"/>
              <a:gd name="adj3" fmla="val 16667"/>
            </a:avLst>
          </a:prstGeom>
          <a:ln w="1270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i="0" u="none" strike="noStrike" cap="none" spc="0" normalizeH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/</a:t>
            </a:r>
            <a:endParaRPr kumimoji="0" lang="zh-TW" altLang="en-US" sz="1200" i="0" u="none" strike="noStrike" cap="none" spc="0" normalizeH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圓角矩形圖說文字 61"/>
          <p:cNvSpPr/>
          <p:nvPr/>
        </p:nvSpPr>
        <p:spPr>
          <a:xfrm>
            <a:off x="3571066" y="7354121"/>
            <a:ext cx="279709" cy="243887"/>
          </a:xfrm>
          <a:prstGeom prst="wedgeRoundRectCallout">
            <a:avLst>
              <a:gd name="adj1" fmla="val 84182"/>
              <a:gd name="adj2" fmla="val -7217"/>
              <a:gd name="adj3" fmla="val 16667"/>
            </a:avLst>
          </a:prstGeom>
          <a:ln w="1270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i="0" u="none" strike="noStrike" cap="none" spc="0" normalizeH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/</a:t>
            </a:r>
            <a:endParaRPr kumimoji="0" lang="zh-TW" altLang="en-US" sz="1200" i="0" u="none" strike="noStrike" cap="none" spc="0" normalizeH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圓角矩形圖說文字 62"/>
          <p:cNvSpPr/>
          <p:nvPr/>
        </p:nvSpPr>
        <p:spPr>
          <a:xfrm>
            <a:off x="1356621" y="6185574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HEAD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圓角矩形圖說文字 63"/>
          <p:cNvSpPr/>
          <p:nvPr/>
        </p:nvSpPr>
        <p:spPr>
          <a:xfrm>
            <a:off x="1363473" y="6449921"/>
            <a:ext cx="540000" cy="216645"/>
          </a:xfrm>
          <a:prstGeom prst="wedgeRoundRectCallout">
            <a:avLst>
              <a:gd name="adj1" fmla="val 22724"/>
              <a:gd name="adj2" fmla="val 7870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master</a:t>
            </a:r>
            <a:endParaRPr kumimoji="0" lang="zh-TW" altLang="en-US" sz="1000" b="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圓角矩形圖說文字 65"/>
          <p:cNvSpPr/>
          <p:nvPr/>
        </p:nvSpPr>
        <p:spPr>
          <a:xfrm>
            <a:off x="1372109" y="8162785"/>
            <a:ext cx="508261" cy="243887"/>
          </a:xfrm>
          <a:prstGeom prst="wedgeRoundRectCallout">
            <a:avLst>
              <a:gd name="adj1" fmla="val 71064"/>
              <a:gd name="adj2" fmla="val -7217"/>
              <a:gd name="adj3" fmla="val 16667"/>
            </a:avLst>
          </a:prstGeom>
          <a:ln w="1270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36000" rIns="0" bIns="360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i="0" u="none" strike="noStrike" cap="none" spc="0" normalizeH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Times New Roman" panose="02020603050405020304" pitchFamily="18" charset="0"/>
                <a:ea typeface="Source Sans Pro"/>
                <a:cs typeface="Source Sans Pro"/>
                <a:sym typeface="Source Sans Pro"/>
              </a:rPr>
              <a:t>www/</a:t>
            </a:r>
            <a:endParaRPr kumimoji="0" lang="zh-TW" altLang="en-US" sz="1200" i="0" u="none" strike="noStrike" cap="none" spc="0" normalizeH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Times New Roman" panose="02020603050405020304" pitchFamily="18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" name="弧形接點 3"/>
          <p:cNvCxnSpPr>
            <a:stCxn id="19" idx="2"/>
            <a:endCxn id="21" idx="0"/>
          </p:cNvCxnSpPr>
          <p:nvPr/>
        </p:nvCxnSpPr>
        <p:spPr>
          <a:xfrm rot="5400000">
            <a:off x="2791736" y="7161625"/>
            <a:ext cx="1041843" cy="1942711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弧形接點 5"/>
          <p:cNvCxnSpPr>
            <a:stCxn id="19" idx="2"/>
            <a:endCxn id="22" idx="0"/>
          </p:cNvCxnSpPr>
          <p:nvPr/>
        </p:nvCxnSpPr>
        <p:spPr>
          <a:xfrm rot="5400000">
            <a:off x="3094911" y="6855582"/>
            <a:ext cx="432624" cy="194557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字方塊 8"/>
          <p:cNvSpPr txBox="1"/>
          <p:nvPr/>
        </p:nvSpPr>
        <p:spPr>
          <a:xfrm>
            <a:off x="164059" y="4150934"/>
            <a:ext cx="2543564" cy="17927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r>
              <a:rPr lang="en-US" altLang="zh-TW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[</a:t>
            </a:r>
            <a:r>
              <a:rPr lang="zh-TW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第二次 </a:t>
            </a:r>
            <a:r>
              <a:rPr lang="en-US" altLang="zh-TW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 </a:t>
            </a:r>
            <a:r>
              <a:rPr lang="zh-TW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過程</a:t>
            </a:r>
            <a:r>
              <a:rPr lang="en-US" altLang="zh-TW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]</a:t>
            </a:r>
            <a:endParaRPr lang="en-US" altLang="zh-TW" b="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vi index.html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新增一行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aloha)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add index.html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–p ;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-t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commit –m “update index.html”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–p;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-t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/refs/heads/master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 .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/HEAD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15" name="群組 414"/>
          <p:cNvGrpSpPr/>
          <p:nvPr/>
        </p:nvGrpSpPr>
        <p:grpSpPr>
          <a:xfrm>
            <a:off x="10822350" y="7744869"/>
            <a:ext cx="818339" cy="409169"/>
            <a:chOff x="5475654" y="7328041"/>
            <a:chExt cx="818339" cy="409169"/>
          </a:xfrm>
        </p:grpSpPr>
        <p:sp>
          <p:nvSpPr>
            <p:cNvPr id="416" name="圓角矩形 415"/>
            <p:cNvSpPr/>
            <p:nvPr/>
          </p:nvSpPr>
          <p:spPr>
            <a:xfrm>
              <a:off x="5475654" y="7328041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417" name="圓角矩形 216"/>
            <p:cNvSpPr/>
            <p:nvPr/>
          </p:nvSpPr>
          <p:spPr>
            <a:xfrm>
              <a:off x="5487638" y="7340025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56dca8</a:t>
              </a: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2924348" y="43443"/>
            <a:ext cx="4042373" cy="1582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[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第三次 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commit 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過程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touch 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README.md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add README.md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沒有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新增新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blob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物件，</a:t>
            </a:r>
            <a:r>
              <a:rPr lang="zh-TW" altLang="en-US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因為檔案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內容和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database.yml</a:t>
            </a:r>
            <a:r>
              <a:rPr lang="zh-TW" altLang="en-US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一樣</a:t>
            </a:r>
            <a:endParaRPr lang="en-US" altLang="zh-TW" b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commit –m “add README.md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–p; </a:t>
            </a:r>
            <a:r>
              <a:rPr lang="en-US" altLang="zh-TW" b="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cat-file –t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cat .</a:t>
            </a:r>
            <a:r>
              <a:rPr lang="en-US" altLang="zh-TW" b="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git</a:t>
            </a:r>
            <a:r>
              <a:rPr lang="en-US" altLang="zh-TW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/refs/heads/master</a:t>
            </a:r>
          </a:p>
        </p:txBody>
      </p:sp>
      <p:grpSp>
        <p:nvGrpSpPr>
          <p:cNvPr id="418" name="群組 417"/>
          <p:cNvGrpSpPr/>
          <p:nvPr/>
        </p:nvGrpSpPr>
        <p:grpSpPr>
          <a:xfrm>
            <a:off x="10822350" y="7744869"/>
            <a:ext cx="818339" cy="409169"/>
            <a:chOff x="5475654" y="7328041"/>
            <a:chExt cx="818339" cy="409169"/>
          </a:xfrm>
        </p:grpSpPr>
        <p:sp>
          <p:nvSpPr>
            <p:cNvPr id="419" name="圓角矩形 418"/>
            <p:cNvSpPr/>
            <p:nvPr/>
          </p:nvSpPr>
          <p:spPr>
            <a:xfrm>
              <a:off x="5475654" y="7328041"/>
              <a:ext cx="818339" cy="409169"/>
            </a:xfrm>
            <a:prstGeom prst="roundRect">
              <a:avLst>
                <a:gd name="adj" fmla="val 10000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420" name="圓角矩形 216"/>
            <p:cNvSpPr/>
            <p:nvPr/>
          </p:nvSpPr>
          <p:spPr>
            <a:xfrm>
              <a:off x="5487638" y="7340025"/>
              <a:ext cx="794371" cy="3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200" b="0" kern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34167d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596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4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5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818E-6 1.11022E-16 L 0.0925 0.00059 " pathEditMode="relative" rAng="0" ptsTypes="AA">
                                      <p:cBhvr>
                                        <p:cTn id="5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5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27E-6 -1.17647E-6 L 0.09295 -0.00029 " pathEditMode="relative" rAng="0" ptsTypes="AA">
                                      <p:cBhvr>
                                        <p:cTn id="59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4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5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1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2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 0.00059 L 0.1858 0.00029 " pathEditMode="relative" rAng="0" ptsTypes="AA">
                                      <p:cBhvr>
                                        <p:cTn id="7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9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6 -0.00029 L 0.18897 0.0003 " pathEditMode="relative" rAng="0" ptsTypes="AA">
                                      <p:cBhvr>
                                        <p:cTn id="7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8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28235</TotalTime>
  <Words>2741</Words>
  <Application>Microsoft Office PowerPoint</Application>
  <PresentationFormat>自訂</PresentationFormat>
  <Paragraphs>455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Avenir</vt:lpstr>
      <vt:lpstr>Avenir Roman</vt:lpstr>
      <vt:lpstr>Helvetica Light</vt:lpstr>
      <vt:lpstr>Source Sans Pro</vt:lpstr>
      <vt:lpstr>Source Sans Pro Light</vt:lpstr>
      <vt:lpstr>Source Sans Pro Semibold</vt:lpstr>
      <vt:lpstr>微軟正黑體</vt:lpstr>
      <vt:lpstr>Arial</vt:lpstr>
      <vt:lpstr>Times New Roman</vt:lpstr>
      <vt:lpstr>White</vt:lpstr>
      <vt:lpstr>Git : : CHEAT SHEET </vt:lpstr>
      <vt:lpstr>Git &amp; GitHub/GitLab : : CHEAT SHEET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Hank Lee(李漢岳)</dc:creator>
  <cp:lastModifiedBy>Hank Lee(李漢岳)</cp:lastModifiedBy>
  <cp:revision>109</cp:revision>
  <dcterms:modified xsi:type="dcterms:W3CDTF">2022-02-09T10:25:39Z</dcterms:modified>
</cp:coreProperties>
</file>