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E037-7A08-40E5-9AC5-43B46EB0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CD3BD-2D73-4A7E-9487-963092EA8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3344-511A-4352-97A4-FCED1558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5C557-AB6A-4DD2-A1F3-1D4CBE22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8E0B-6B1F-4E56-BC13-9557E6B3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3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06153-CF90-421B-9A38-EA9C47B1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44A44-B2E2-4217-A4A6-B5B9F33A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94C9F-242B-41F5-8CA5-6EA82C88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BC20E-FD0C-4081-8016-A08695A0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D2EE2-E7BA-4C2C-BE18-CC91EAE7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9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93D7F-7DDF-4AD6-BE6A-B711D738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FCD36-44DA-43B4-9AC4-ACEC177C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32191-8908-4580-9F12-D4F70BBE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48C4B-5FEB-48FB-B455-52146195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EDF4-DA7F-4295-AE50-B970B5A1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C4F4-592E-4DE4-A6CB-D0B62E62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B9532-FC48-43B8-8738-B52225C2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F7431-5AD8-45A7-86C4-33A5E12C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1AE0-02B0-4CE8-B0EA-18598C29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D5CB0-B197-4923-BD15-983A7A2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2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474D-E9B6-4B71-9E36-A483971C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0319F-2848-4E01-B6F9-73871251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8843B-75D5-413C-9E53-452886E0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0AFC7-4457-437B-9381-89C0039A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99D31-E3A6-4A98-BE1E-3E9D0FB2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3A513-24EF-42FE-9E02-F0486679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C00E3-1E36-4C66-88F1-02C8F0BB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550BB-7365-4A6D-8B08-E160F6DA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7F75B-E169-4CCD-80A3-2AB3AD4D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7AEBC-20CC-4553-9482-236316F1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D38A3-3F63-44FC-9779-156937A5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6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74198-6D2A-42CF-B135-689C479B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E895-B7F6-4839-8B73-DE4EAC57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9731E-B5EF-4D02-8C61-2425162F4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6B4B98-B519-420A-8E25-F567CC586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7F9C4-4058-4830-BA8A-7CB38184C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D788BD-DCC7-4C96-9B5D-75B88D09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65485-D84F-4D0C-8BAD-F9DA03D8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365E97-EB64-4304-B81E-4C5400A8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052F3-6CE0-4431-8DAD-96C578A5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A5E109-BECB-4D2E-84CE-030D947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25774C-5062-4562-807C-5EA2A92B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2397E-E693-4262-AF82-44D0B5EB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0CC599-F074-46C1-A339-CAEC6C8A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D0D9B-A03B-4217-BBF7-D7470D4D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4BA95-2218-4808-976C-70CDAA31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07F53-394C-4E75-9DB1-1F8F9241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DC2CC-38B7-4316-A3A3-14B28CB3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76558-65C8-4447-9000-E27271B7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2723E-B3DA-4368-9B98-4557510D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F6BBD-2A5C-4864-829D-7902BE10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D01BE-FBEC-4CD1-A610-DFFF92E6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5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68871-75C1-4FEA-AFD4-9B84F36B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DAD4FD-1C95-4B9F-BDD4-25F502E30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F754B-D1AC-47E3-B921-73329BD4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91602-135A-4334-A1A1-8083C470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131A8-2885-4412-913D-A6758A59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EA4D4-BF58-4BBF-AED0-1A306B30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09FAAF-2214-48E3-9EFA-E84D7F8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7FE07-D7EE-493E-9775-71853F678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DFF2C-75D2-423C-910C-9886C1940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AE567-CE6C-4FE4-99BE-BB1D70D1264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6ADC6-25DB-4C46-9E92-59464B70F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9A14-C672-4383-B00B-9F8F5D69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1742-AF6C-494E-B444-9B315C12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8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953F3-5511-4D0F-8CE5-7F4E6C78C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Write_up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AAF09-22FE-4BC5-B8E3-03611F831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201812809_</a:t>
            </a:r>
            <a:r>
              <a:rPr lang="ko-KR" altLang="en-US" dirty="0"/>
              <a:t>이한나</a:t>
            </a:r>
            <a:endParaRPr lang="en-US" altLang="ko-KR" dirty="0"/>
          </a:p>
          <a:p>
            <a:r>
              <a:rPr lang="en-US" altLang="ko-KR" dirty="0"/>
              <a:t>20190719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2475-D06A-417A-BA48-D77F57D9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1.wechall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A86F34E-7385-4C72-83B5-DFC9465F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3" y="1358900"/>
            <a:ext cx="59814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8E14F-AFFA-466E-A599-B9C8F2ADE5BE}"/>
              </a:ext>
            </a:extLst>
          </p:cNvPr>
          <p:cNvSpPr txBox="1"/>
          <p:nvPr/>
        </p:nvSpPr>
        <p:spPr>
          <a:xfrm>
            <a:off x="6010667" y="2103408"/>
            <a:ext cx="57534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문제 </a:t>
            </a:r>
            <a:r>
              <a:rPr lang="en-US" altLang="ko-KR" dirty="0"/>
              <a:t>php0817</a:t>
            </a:r>
          </a:p>
          <a:p>
            <a:r>
              <a:rPr lang="ko-KR" altLang="en-US" dirty="0"/>
              <a:t>문제가 </a:t>
            </a:r>
            <a:r>
              <a:rPr lang="en-US" altLang="ko-KR" dirty="0"/>
              <a:t>LFI</a:t>
            </a:r>
            <a:r>
              <a:rPr lang="ko-KR" altLang="en-US" dirty="0"/>
              <a:t>의 취약점을 이용하라고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LFI : </a:t>
            </a:r>
            <a:r>
              <a:rPr lang="en-US" altLang="ko-KR" b="1" dirty="0"/>
              <a:t>Local file inclusion</a:t>
            </a:r>
            <a:r>
              <a:rPr lang="en-US" altLang="ko-KR" dirty="0"/>
              <a:t> (</a:t>
            </a:r>
            <a:r>
              <a:rPr lang="en-US" altLang="ko-KR" b="1" dirty="0"/>
              <a:t>LFI</a:t>
            </a:r>
            <a:r>
              <a:rPr lang="en-US" altLang="ko-KR" dirty="0"/>
              <a:t>) is similar to </a:t>
            </a:r>
          </a:p>
          <a:p>
            <a:r>
              <a:rPr lang="en-US" altLang="ko-KR" dirty="0"/>
              <a:t>a remote file inclusion(RFI) vulnerability except</a:t>
            </a:r>
          </a:p>
          <a:p>
            <a:r>
              <a:rPr lang="en-US" altLang="ko-KR" dirty="0"/>
              <a:t>instead of including remote files, only local files </a:t>
            </a:r>
          </a:p>
          <a:p>
            <a:r>
              <a:rPr lang="en-US" altLang="ko-KR" dirty="0"/>
              <a:t>i.e. files on the current server can be included</a:t>
            </a:r>
          </a:p>
          <a:p>
            <a:r>
              <a:rPr lang="en-US" altLang="ko-KR" dirty="0"/>
              <a:t> for execution. </a:t>
            </a:r>
          </a:p>
          <a:p>
            <a:endParaRPr lang="en-US" altLang="ko-KR" dirty="0"/>
          </a:p>
          <a:p>
            <a:r>
              <a:rPr lang="ko-KR" altLang="en-US" dirty="0"/>
              <a:t>로컬파일만 포함하면 현재 서버의 파일을 실행시킬 수</a:t>
            </a:r>
            <a:endParaRPr lang="en-US" altLang="ko-KR" dirty="0"/>
          </a:p>
          <a:p>
            <a:r>
              <a:rPr lang="ko-KR" altLang="en-US" dirty="0"/>
              <a:t>있다는 취약점이 있다</a:t>
            </a:r>
            <a:r>
              <a:rPr lang="en-US" altLang="ko-KR" dirty="0"/>
              <a:t>. </a:t>
            </a:r>
            <a:r>
              <a:rPr lang="ko-KR" altLang="en-US" dirty="0"/>
              <a:t>따라서 현재 </a:t>
            </a:r>
            <a:r>
              <a:rPr lang="en-US" altLang="ko-KR" dirty="0" err="1"/>
              <a:t>url</a:t>
            </a:r>
            <a:r>
              <a:rPr lang="ko-KR" altLang="en-US" dirty="0"/>
              <a:t>에다가 </a:t>
            </a:r>
            <a:endParaRPr lang="en-US" altLang="ko-KR" dirty="0"/>
          </a:p>
          <a:p>
            <a:r>
              <a:rPr lang="en-US" altLang="ko-KR" dirty="0"/>
              <a:t>Which=</a:t>
            </a:r>
            <a:r>
              <a:rPr lang="en-US" altLang="ko-KR" dirty="0" err="1"/>
              <a:t>solution.php</a:t>
            </a:r>
            <a:r>
              <a:rPr lang="ko-KR" altLang="en-US" dirty="0"/>
              <a:t>를 덧붙인다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01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개체이(가) 표시된 사진&#10;&#10;자동 생성된 설명">
            <a:extLst>
              <a:ext uri="{FF2B5EF4-FFF2-40B4-BE49-F238E27FC236}">
                <a16:creationId xmlns:a16="http://schemas.microsoft.com/office/drawing/2014/main" id="{F4D81057-FD21-45E1-AF06-19595B404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8" y="566738"/>
            <a:ext cx="9227337" cy="59531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2B27C9-3341-42B7-B6AC-DB752BDD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1" y="3709987"/>
            <a:ext cx="8858250" cy="561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2941EE-AC02-4440-BBF0-58CB67E3F10F}"/>
              </a:ext>
            </a:extLst>
          </p:cNvPr>
          <p:cNvSpPr txBox="1"/>
          <p:nvPr/>
        </p:nvSpPr>
        <p:spPr>
          <a:xfrm>
            <a:off x="1114425" y="2112853"/>
            <a:ext cx="5670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which</a:t>
            </a:r>
            <a:r>
              <a:rPr lang="ko-KR" altLang="en-US" dirty="0"/>
              <a:t>를 덧붙였더니 정답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밑은 두번째 입력하니까 </a:t>
            </a:r>
            <a:r>
              <a:rPr lang="en-US" altLang="ko-KR" dirty="0"/>
              <a:t>php</a:t>
            </a:r>
            <a:r>
              <a:rPr lang="ko-KR" altLang="en-US" dirty="0"/>
              <a:t>코드대로 에러가 나왔다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24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D717F-6137-4452-8B4B-0909B3CB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2.net-force</a:t>
            </a:r>
            <a:endParaRPr lang="ko-KR" altLang="en-US" dirty="0"/>
          </a:p>
        </p:txBody>
      </p:sp>
      <p:pic>
        <p:nvPicPr>
          <p:cNvPr id="5" name="내용 개체 틀 4" descr="실내이(가) 표시된 사진&#10;&#10;자동 생성된 설명">
            <a:extLst>
              <a:ext uri="{FF2B5EF4-FFF2-40B4-BE49-F238E27FC236}">
                <a16:creationId xmlns:a16="http://schemas.microsoft.com/office/drawing/2014/main" id="{5ECC4612-D9D3-425B-A7BE-382EC8DE1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60475"/>
            <a:ext cx="7332172" cy="12482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BF103-8E60-457D-8749-81974FD72EC9}"/>
              </a:ext>
            </a:extLst>
          </p:cNvPr>
          <p:cNvSpPr txBox="1"/>
          <p:nvPr/>
        </p:nvSpPr>
        <p:spPr>
          <a:xfrm>
            <a:off x="838199" y="2686039"/>
            <a:ext cx="8976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밑 문장을 해독하는 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알파벳의 나열인데 맨 뒤 글자를 보면 </a:t>
            </a:r>
            <a:r>
              <a:rPr lang="en-US" altLang="ko-KR" dirty="0"/>
              <a:t>password</a:t>
            </a:r>
            <a:r>
              <a:rPr lang="ko-KR" altLang="en-US" dirty="0"/>
              <a:t>라고 명확한 단어가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왼쪽을 살펴보면 </a:t>
            </a:r>
            <a:r>
              <a:rPr lang="en-US" altLang="ko-KR" dirty="0"/>
              <a:t>cipher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r>
              <a:rPr lang="ko-KR" altLang="en-US" dirty="0"/>
              <a:t>등 단어가 여러 개 보인다</a:t>
            </a:r>
            <a:r>
              <a:rPr lang="en-US" altLang="ko-KR" dirty="0"/>
              <a:t>. </a:t>
            </a:r>
            <a:r>
              <a:rPr lang="ko-KR" altLang="en-US" dirty="0"/>
              <a:t>이걸로 이 암호가</a:t>
            </a:r>
            <a:endParaRPr lang="en-US" altLang="ko-KR" dirty="0"/>
          </a:p>
          <a:p>
            <a:r>
              <a:rPr lang="en-US" altLang="ko-KR" dirty="0"/>
              <a:t>Transposition cipher</a:t>
            </a:r>
            <a:r>
              <a:rPr lang="ko-KR" altLang="en-US" dirty="0"/>
              <a:t>라고 유추해보면</a:t>
            </a:r>
            <a:r>
              <a:rPr lang="en-US" altLang="ko-KR" dirty="0"/>
              <a:t>, </a:t>
            </a:r>
            <a:r>
              <a:rPr lang="ko-KR" altLang="en-US" dirty="0"/>
              <a:t>드문드문 문장을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password is </a:t>
            </a:r>
            <a:r>
              <a:rPr lang="en-US" altLang="ko-KR" dirty="0" err="1"/>
              <a:t>oposit</a:t>
            </a:r>
            <a:r>
              <a:rPr lang="en-US" altLang="ko-KR" dirty="0"/>
              <a:t> in the</a:t>
            </a:r>
          </a:p>
          <a:p>
            <a:r>
              <a:rPr lang="en-US" altLang="ko-KR" dirty="0"/>
              <a:t>this is a </a:t>
            </a:r>
            <a:r>
              <a:rPr lang="en-US" altLang="ko-KR" dirty="0" err="1"/>
              <a:t>tra</a:t>
            </a:r>
            <a:r>
              <a:rPr lang="en-US" altLang="ko-KR" dirty="0"/>
              <a:t> columns cipher </a:t>
            </a:r>
          </a:p>
          <a:p>
            <a:r>
              <a:rPr lang="en-US" altLang="ko-KR" dirty="0"/>
              <a:t>the challenge </a:t>
            </a:r>
            <a:r>
              <a:rPr lang="en-US" altLang="ko-KR" dirty="0" err="1"/>
              <a:t>pag</a:t>
            </a:r>
            <a:r>
              <a:rPr lang="en-US" altLang="ko-KR" dirty="0"/>
              <a:t> for</a:t>
            </a:r>
          </a:p>
          <a:p>
            <a:r>
              <a:rPr lang="en-US" altLang="ko-KR" dirty="0"/>
              <a:t>-&gt; the challenge page for this is a </a:t>
            </a:r>
            <a:r>
              <a:rPr lang="en-US" altLang="ko-KR" dirty="0" err="1"/>
              <a:t>tra</a:t>
            </a:r>
            <a:r>
              <a:rPr lang="en-US" altLang="ko-KR" dirty="0"/>
              <a:t> columns cipher the password is in the </a:t>
            </a:r>
            <a:r>
              <a:rPr lang="en-US" altLang="ko-KR" dirty="0" err="1"/>
              <a:t>oposit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으로 대강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Tra</a:t>
            </a:r>
            <a:r>
              <a:rPr lang="en-US" altLang="ko-KR" dirty="0"/>
              <a:t> columns</a:t>
            </a:r>
            <a:r>
              <a:rPr lang="ko-KR" altLang="en-US" dirty="0"/>
              <a:t>와</a:t>
            </a:r>
            <a:r>
              <a:rPr lang="en-US" altLang="ko-KR" dirty="0"/>
              <a:t> columns </a:t>
            </a:r>
            <a:r>
              <a:rPr lang="ko-KR" altLang="en-US" dirty="0"/>
              <a:t>를 정답으로 입력해보았을 때</a:t>
            </a:r>
            <a:r>
              <a:rPr lang="en-US" altLang="ko-KR" dirty="0"/>
              <a:t>, columns </a:t>
            </a:r>
            <a:r>
              <a:rPr lang="ko-KR" altLang="en-US" dirty="0"/>
              <a:t>가 정답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88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137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Write_up</vt:lpstr>
      <vt:lpstr>1.wechall</vt:lpstr>
      <vt:lpstr>PowerPoint 프레젠테이션</vt:lpstr>
      <vt:lpstr>2.net-force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Write_up</dc:title>
  <dc:creator>이한나</dc:creator>
  <cp:lastModifiedBy>이한나</cp:lastModifiedBy>
  <cp:revision>4</cp:revision>
  <dcterms:created xsi:type="dcterms:W3CDTF">2019-07-19T07:31:08Z</dcterms:created>
  <dcterms:modified xsi:type="dcterms:W3CDTF">2019-07-19T14:30:37Z</dcterms:modified>
</cp:coreProperties>
</file>