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2A635-67E2-478E-B37D-D6A3EC0A7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CF896-6D75-47DF-A353-20BB338A6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1082B-5E9E-4A47-9A46-DFEBBF6D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8C572-C9CA-47FF-8E7D-A168E0EC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AF9CF-78D6-470A-A346-9139C475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72382-87A1-484C-A346-DF7B2D47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092824-AFFB-44D1-9FED-BBD6A141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2CF95-5F32-431C-929B-32197BB1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B6651-EF21-479A-8726-E1A97AF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FBE3B-D361-454E-A089-8E71BD9C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0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C8D7C-BFAC-4615-995E-CEA64FC48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EC2E36-F946-4722-A341-C97ACDBEB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4E7B5-FB2F-40E2-9712-CCBC1DF7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5B824-BC3B-4722-82E7-4ED7052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0E4BA-6677-4E03-A98E-5F3BC08D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1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A214-C252-412F-AFB7-AD5EB44F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8EC23-9943-4999-AD59-A041653A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7EFE4-3F1C-48E7-9974-C026AD65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6DC74-D6B8-419B-A008-432058B2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16991-6BAB-4DF6-B68C-D45236FD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01E3-D995-43A1-AA56-979D333F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886D1-EA16-453A-A7DA-23AAB8F3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C2A87-2E1E-4362-B853-BF618632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B635B-D89E-400A-B5F5-204252CD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1F6B9-5C9E-486A-93A7-79CDE624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5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C46DF-C57B-4379-81DE-CEDEA4A7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7CADC-F4DC-4A08-9ABF-54472D919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80753-6E18-4598-B047-BEEC13FC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6B915-B7C9-487F-BD6E-454453A4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BC105-B905-477F-A756-4B29259D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38F4D-1499-4177-B21C-306100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9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DAE0B-A75D-4B02-A1E3-C47664D5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70FD7-58F7-4D22-A9D9-09900E79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F6DB78-585F-4BFF-86F1-2D096203C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A4E3B7-52D0-4309-94C1-9865B670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FF2FA6-870B-48C2-8CE4-744CEC63A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62E479-8529-4258-9E89-06152380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39A100-F327-4970-9BEB-7DC0AE3C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3DF0D6-9E37-4119-BF03-7A0018C7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4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FFC25-2900-4468-BE89-03420817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8D5B7-F16C-4853-86FA-4B58A6BD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735F00-EDD2-42CA-B280-9277D43E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F5B78-9989-4B1F-8085-3F703184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4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62F94F-CF15-43F4-8EF1-B862AC7A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5F619-9476-4B94-8C64-F719C5CD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DB3F7-3711-40A6-83F7-723BE6E0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1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5022-4CA8-4239-BC90-4F382792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28B96-F722-4249-BAE9-77283CCE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55177-667B-4D23-9614-837F5DE59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A1549-8ECF-457B-BC0A-F07DDB2F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FE99-1123-42C4-8BB6-5E35CAAC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0386C-4325-44C2-8874-14CC9ACE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4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E38DB-AD09-4A7E-8ED2-6A5EBB22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72676-050D-4B97-B20D-F8713E958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51C3A-12F1-4787-A513-D8B12B46A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B8DDD-8F32-48E7-A31A-29B18322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48BF9-0D59-4EB1-A8F4-25FFE25E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17896-4308-4A9C-93D8-1D98DF80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AFA149-FC9F-4B2E-B6BA-9BAF6D6D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DE483-F23C-47CD-9806-909245B6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8371-7509-44C0-8958-0C49DB19C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E15D-7A24-46B9-A06B-68144052AD1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3B9AC-EEBE-4368-93E0-DF4422C71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18DDD-EB6D-42FE-9EAF-0AEEEB851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4929-FEA5-4AF7-BEB3-F0E432EBB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1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hacking.kr/challenge/web/web-35/g1v2m2passw0rd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9242-1EC7-463A-942B-D4CA363D4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write-up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2EBD9-03FD-4D03-BF19-56EEF26FB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201812809 </a:t>
            </a:r>
            <a:r>
              <a:rPr lang="ko-KR" altLang="en-US" dirty="0"/>
              <a:t>이한나</a:t>
            </a:r>
          </a:p>
        </p:txBody>
      </p:sp>
    </p:spTree>
    <p:extLst>
      <p:ext uri="{BB962C8B-B14F-4D97-AF65-F5344CB8AC3E}">
        <p14:creationId xmlns:p14="http://schemas.microsoft.com/office/powerpoint/2010/main" val="412919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C8CC8-CCE5-4461-A507-A0D977BF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We</a:t>
            </a:r>
            <a:r>
              <a:rPr lang="ko-KR" altLang="en-US" dirty="0"/>
              <a:t> </a:t>
            </a:r>
            <a:r>
              <a:rPr lang="en-US" altLang="ko-KR" dirty="0" err="1"/>
              <a:t>chall_Training</a:t>
            </a:r>
            <a:r>
              <a:rPr lang="en-US" altLang="ko-KR" dirty="0"/>
              <a:t> : </a:t>
            </a:r>
            <a:r>
              <a:rPr lang="en-US" altLang="ko-KR" dirty="0" err="1"/>
              <a:t>Cryto</a:t>
            </a:r>
            <a:r>
              <a:rPr lang="en-US" altLang="ko-KR" dirty="0"/>
              <a:t> – Caesar 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296619-595C-4AE6-B2C3-2D74DA60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984759" cy="14098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608A2-8E7F-4D38-8590-C76B7C64EDAC}"/>
              </a:ext>
            </a:extLst>
          </p:cNvPr>
          <p:cNvSpPr txBox="1"/>
          <p:nvPr/>
        </p:nvSpPr>
        <p:spPr>
          <a:xfrm>
            <a:off x="838200" y="3429000"/>
            <a:ext cx="7142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카이사르로 풀라고 해서 </a:t>
            </a:r>
            <a:r>
              <a:rPr lang="en-US" altLang="ko-KR" dirty="0" err="1"/>
              <a:t>cyberchef</a:t>
            </a:r>
            <a:r>
              <a:rPr lang="ko-KR" altLang="en-US" dirty="0"/>
              <a:t>로 </a:t>
            </a:r>
            <a:r>
              <a:rPr lang="ko-KR" altLang="en-US" dirty="0" err="1"/>
              <a:t>아핀암호</a:t>
            </a:r>
            <a:r>
              <a:rPr lang="ko-KR" altLang="en-US" dirty="0"/>
              <a:t> </a:t>
            </a:r>
            <a:r>
              <a:rPr lang="en-US" altLang="ko-KR" dirty="0"/>
              <a:t>a=1, b=6 </a:t>
            </a:r>
            <a:r>
              <a:rPr lang="ko-KR" altLang="en-US" dirty="0"/>
              <a:t>했더니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THE QUICK BROWN FOX JUMPS OVER THE LAZY DOG OF CAESAR AND YOUR UNIQUE SOLUTION IS ORSNNGPMHPAC</a:t>
            </a:r>
          </a:p>
          <a:p>
            <a:endParaRPr lang="en-US" altLang="ko-KR" dirty="0"/>
          </a:p>
          <a:p>
            <a:r>
              <a:rPr lang="ko-KR" altLang="en-US" dirty="0"/>
              <a:t>가 나왔다</a:t>
            </a:r>
            <a:r>
              <a:rPr lang="en-US" altLang="ko-KR" dirty="0"/>
              <a:t>. </a:t>
            </a:r>
            <a:r>
              <a:rPr lang="ko-KR" altLang="en-US" dirty="0"/>
              <a:t>맨 뒤에 솔루션 </a:t>
            </a:r>
            <a:r>
              <a:rPr lang="en-US" altLang="ko-KR" dirty="0"/>
              <a:t>ORSNNGPMHPAC </a:t>
            </a:r>
            <a:r>
              <a:rPr lang="ko-KR" altLang="en-US" dirty="0"/>
              <a:t>를 제출</a:t>
            </a:r>
            <a:r>
              <a:rPr lang="en-US" altLang="ko-KR" dirty="0"/>
              <a:t>. </a:t>
            </a:r>
            <a:r>
              <a:rPr lang="ko-KR" altLang="en-US" dirty="0"/>
              <a:t>정답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407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1536-B573-41B6-A20D-BF1DBFD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Codeengn</a:t>
            </a:r>
            <a:r>
              <a:rPr lang="en-US" altLang="ko-KR" dirty="0"/>
              <a:t> cryptology 1</a:t>
            </a:r>
            <a:r>
              <a:rPr lang="ko-KR" altLang="en-US" dirty="0"/>
              <a:t>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CEF009-096C-4D96-8F97-D8A7B6D2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2" y="1690688"/>
            <a:ext cx="5238935" cy="22035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B34A38-81E5-4905-B499-E7A15964D0C7}"/>
              </a:ext>
            </a:extLst>
          </p:cNvPr>
          <p:cNvSpPr txBox="1"/>
          <p:nvPr/>
        </p:nvSpPr>
        <p:spPr>
          <a:xfrm>
            <a:off x="799969" y="4124325"/>
            <a:ext cx="5238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Eqbpntwemza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일정한 문자의 나열이라 치환암호 느낌이 나서</a:t>
            </a:r>
            <a:endParaRPr lang="en-US" altLang="ko-KR" dirty="0"/>
          </a:p>
          <a:p>
            <a:r>
              <a:rPr lang="en-US" altLang="ko-KR" dirty="0"/>
              <a:t>Affine cipher </a:t>
            </a:r>
            <a:r>
              <a:rPr lang="ko-KR" altLang="en-US" dirty="0"/>
              <a:t>로 돌려봤다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643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DD4495-B43B-49C1-A412-808622833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38"/>
            <a:ext cx="10515600" cy="38877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855F6-741D-4991-8474-D840F5C063F7}"/>
              </a:ext>
            </a:extLst>
          </p:cNvPr>
          <p:cNvSpPr txBox="1"/>
          <p:nvPr/>
        </p:nvSpPr>
        <p:spPr>
          <a:xfrm>
            <a:off x="933450" y="4572000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withflowers</a:t>
            </a:r>
            <a:r>
              <a:rPr lang="en-US" altLang="ko-KR" dirty="0"/>
              <a:t> </a:t>
            </a:r>
            <a:r>
              <a:rPr lang="ko-KR" altLang="en-US" dirty="0"/>
              <a:t> 가 나왔다</a:t>
            </a:r>
            <a:r>
              <a:rPr lang="en-US" altLang="ko-KR" dirty="0"/>
              <a:t>. </a:t>
            </a:r>
            <a:r>
              <a:rPr lang="ko-KR" altLang="en-US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86511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79F2E-32C4-4BC3-9F51-3C0FF825A07E}"/>
              </a:ext>
            </a:extLst>
          </p:cNvPr>
          <p:cNvSpPr txBox="1"/>
          <p:nvPr/>
        </p:nvSpPr>
        <p:spPr>
          <a:xfrm>
            <a:off x="781235" y="568172"/>
            <a:ext cx="5619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2. </a:t>
            </a:r>
            <a:r>
              <a:rPr lang="en-US" altLang="ko-KR" sz="4400" dirty="0" err="1"/>
              <a:t>Webhacking</a:t>
            </a:r>
            <a:r>
              <a:rPr lang="en-US" altLang="ko-KR" sz="4400" dirty="0"/>
              <a:t> 1</a:t>
            </a:r>
            <a:r>
              <a:rPr lang="ko-KR" altLang="en-US" sz="4400" dirty="0"/>
              <a:t>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E02756-56F6-4685-8840-5814536B9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" y="1412605"/>
            <a:ext cx="4206605" cy="4877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56154D-6D85-4632-8D20-F0E5386E50AE}"/>
              </a:ext>
            </a:extLst>
          </p:cNvPr>
          <p:cNvSpPr txBox="1"/>
          <p:nvPr/>
        </p:nvSpPr>
        <p:spPr>
          <a:xfrm>
            <a:off x="5619564" y="1535837"/>
            <a:ext cx="6267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번에 들어가면 </a:t>
            </a:r>
            <a:r>
              <a:rPr lang="en-US" altLang="ko-KR" dirty="0" err="1"/>
              <a:t>index.phps</a:t>
            </a:r>
            <a:r>
              <a:rPr lang="ko-KR" altLang="en-US" dirty="0"/>
              <a:t>라고 써 있다</a:t>
            </a:r>
            <a:r>
              <a:rPr lang="en-US" altLang="ko-KR" dirty="0"/>
              <a:t>. </a:t>
            </a:r>
            <a:r>
              <a:rPr lang="ko-KR" altLang="en-US" dirty="0"/>
              <a:t>주소창에 </a:t>
            </a:r>
            <a:r>
              <a:rPr lang="en-US" altLang="ko-KR" dirty="0" err="1"/>
              <a:t>index.phps</a:t>
            </a:r>
            <a:r>
              <a:rPr lang="ko-KR" altLang="en-US" dirty="0"/>
              <a:t>를 덧붙였다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Eregi</a:t>
            </a:r>
            <a:r>
              <a:rPr lang="en-US" altLang="ko-KR" dirty="0"/>
              <a:t>(</a:t>
            </a:r>
            <a:r>
              <a:rPr lang="ko-KR" altLang="en-US" dirty="0" err="1"/>
              <a:t>찾는값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) // </a:t>
            </a:r>
            <a:r>
              <a:rPr lang="ko-KR" altLang="en-US" dirty="0"/>
              <a:t>찾는 값이 문자열 안에 있으면</a:t>
            </a:r>
            <a:r>
              <a:rPr lang="en-US" altLang="ko-KR" dirty="0"/>
              <a:t>true, </a:t>
            </a:r>
            <a:r>
              <a:rPr lang="ko-KR" altLang="en-US" dirty="0"/>
              <a:t>없으면 </a:t>
            </a:r>
            <a:r>
              <a:rPr lang="en-US" altLang="ko-KR" dirty="0"/>
              <a:t>false,  [^0-9,.]</a:t>
            </a:r>
            <a:r>
              <a:rPr lang="ko-KR" altLang="en-US" dirty="0"/>
              <a:t>는 대괄호 안의 문자열은 포함시키지 말라는 의미 따라서 문자열에 정수가 없으면 </a:t>
            </a:r>
            <a:r>
              <a:rPr lang="en-US" altLang="ko-KR" dirty="0"/>
              <a:t>cookie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Cookie 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보다 커야 </a:t>
            </a:r>
            <a:r>
              <a:rPr lang="en-US" altLang="ko-KR" dirty="0"/>
              <a:t>solve</a:t>
            </a:r>
            <a:r>
              <a:rPr lang="ko-KR" altLang="en-US" dirty="0"/>
              <a:t>가 되는데 </a:t>
            </a:r>
            <a:r>
              <a:rPr lang="en-US" altLang="ko-KR" dirty="0"/>
              <a:t>6</a:t>
            </a:r>
            <a:r>
              <a:rPr lang="ko-KR" altLang="en-US" dirty="0"/>
              <a:t>보다 크거나 같으면 </a:t>
            </a:r>
            <a:r>
              <a:rPr lang="en-US" altLang="ko-KR" dirty="0"/>
              <a:t>cookie 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 되어버린다</a:t>
            </a:r>
            <a:r>
              <a:rPr lang="en-US" altLang="ko-KR" dirty="0"/>
              <a:t>. </a:t>
            </a:r>
            <a:r>
              <a:rPr lang="ko-KR" altLang="en-US" dirty="0"/>
              <a:t>그럼 </a:t>
            </a:r>
            <a:r>
              <a:rPr lang="en-US" altLang="ko-KR" dirty="0" err="1"/>
              <a:t>cooki</a:t>
            </a:r>
            <a:r>
              <a:rPr lang="ko-KR" altLang="en-US" dirty="0"/>
              <a:t>에 </a:t>
            </a:r>
            <a:r>
              <a:rPr lang="en-US" altLang="ko-KR" dirty="0"/>
              <a:t>5.sth</a:t>
            </a:r>
            <a:r>
              <a:rPr lang="ko-KR" altLang="en-US" dirty="0"/>
              <a:t>을 넣어 주면 되겠다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Cookie </a:t>
            </a:r>
            <a:r>
              <a:rPr lang="ko-KR" altLang="en-US" dirty="0"/>
              <a:t>변조 툴 </a:t>
            </a:r>
            <a:r>
              <a:rPr lang="en-US" altLang="ko-KR" dirty="0" err="1"/>
              <a:t>EditThisCookie</a:t>
            </a:r>
            <a:r>
              <a:rPr lang="en-US" altLang="ko-KR" dirty="0"/>
              <a:t> </a:t>
            </a:r>
            <a:r>
              <a:rPr lang="ko-KR" altLang="en-US" dirty="0"/>
              <a:t>를 사용해서 쿠키에 </a:t>
            </a:r>
            <a:r>
              <a:rPr lang="en-US" altLang="ko-KR" dirty="0"/>
              <a:t>1</a:t>
            </a:r>
            <a:r>
              <a:rPr lang="ko-KR" altLang="en-US" dirty="0"/>
              <a:t>대신 </a:t>
            </a:r>
            <a:r>
              <a:rPr lang="en-US" altLang="ko-KR" dirty="0"/>
              <a:t>5.5</a:t>
            </a:r>
            <a:r>
              <a:rPr lang="ko-KR" altLang="en-US" dirty="0"/>
              <a:t>를 넣었다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249524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394A5-A362-470E-B16F-66620A3C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Webhacking</a:t>
            </a:r>
            <a:r>
              <a:rPr lang="en-US" altLang="ko-KR" dirty="0"/>
              <a:t> 4</a:t>
            </a:r>
            <a:r>
              <a:rPr lang="ko-KR" altLang="en-US" dirty="0"/>
              <a:t>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120B2-27E9-4B87-AF74-0E47EB07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057"/>
            <a:ext cx="7258050" cy="1990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C9F41B-E4B8-4253-A712-8A9945F54AA8}"/>
              </a:ext>
            </a:extLst>
          </p:cNvPr>
          <p:cNvSpPr/>
          <p:nvPr/>
        </p:nvSpPr>
        <p:spPr>
          <a:xfrm>
            <a:off x="838200" y="3798563"/>
            <a:ext cx="8666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YzQwMzNiZmY5NGI1NjdhMTkwZTMzZmFhNTUxZjQxMWNhZWY0NDRmMg==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==</a:t>
            </a:r>
            <a:r>
              <a:rPr lang="ko-KR" altLang="en-US" dirty="0"/>
              <a:t>으로 끝나는 걸로 보아 </a:t>
            </a:r>
            <a:r>
              <a:rPr lang="en-US" altLang="ko-KR" dirty="0"/>
              <a:t>base64</a:t>
            </a:r>
            <a:r>
              <a:rPr lang="ko-KR" altLang="en-US" dirty="0"/>
              <a:t>로 디코딩 해야 할 것으로 짐작할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4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CDA611-C876-4E57-8E10-E738637DB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09" y="246205"/>
            <a:ext cx="8552363" cy="48107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A75ADD-EE2E-4979-8B3E-50EEDE181147}"/>
              </a:ext>
            </a:extLst>
          </p:cNvPr>
          <p:cNvSpPr/>
          <p:nvPr/>
        </p:nvSpPr>
        <p:spPr>
          <a:xfrm>
            <a:off x="309395" y="5130284"/>
            <a:ext cx="85892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c4033bff94b567a190e33faa551f411caef444f2</a:t>
            </a:r>
          </a:p>
          <a:p>
            <a:endParaRPr lang="en-US" altLang="ko-KR" dirty="0"/>
          </a:p>
          <a:p>
            <a:r>
              <a:rPr lang="en-US" altLang="ko-KR" dirty="0"/>
              <a:t>2. 16</a:t>
            </a:r>
            <a:r>
              <a:rPr lang="ko-KR" altLang="en-US" dirty="0"/>
              <a:t>진수로 이루어진 문자열</a:t>
            </a:r>
            <a:r>
              <a:rPr lang="en-US" altLang="ko-KR" dirty="0"/>
              <a:t>, </a:t>
            </a:r>
            <a:r>
              <a:rPr lang="ko-KR" altLang="en-US" dirty="0"/>
              <a:t>직관적으로 해시함수라 생각하고서 </a:t>
            </a:r>
            <a:r>
              <a:rPr lang="en-US" altLang="ko-KR" dirty="0"/>
              <a:t>sha-1</a:t>
            </a:r>
            <a:r>
              <a:rPr lang="ko-KR" altLang="en-US" dirty="0"/>
              <a:t>으로 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51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B5E875-045A-4B78-92AE-DF74B028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1" y="881063"/>
            <a:ext cx="7313903" cy="3690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6EBFA-5394-4D63-8F18-2E3A61B0D4BE}"/>
              </a:ext>
            </a:extLst>
          </p:cNvPr>
          <p:cNvSpPr txBox="1"/>
          <p:nvPr/>
        </p:nvSpPr>
        <p:spPr>
          <a:xfrm>
            <a:off x="8382000" y="1819275"/>
            <a:ext cx="35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두 번 정도 돌려주니 </a:t>
            </a:r>
            <a:r>
              <a:rPr lang="en-US" altLang="ko-KR" dirty="0"/>
              <a:t>test </a:t>
            </a:r>
            <a:r>
              <a:rPr lang="ko-KR" altLang="en-US" dirty="0"/>
              <a:t>가 나온다</a:t>
            </a:r>
            <a:r>
              <a:rPr lang="en-US" altLang="ko-KR" dirty="0"/>
              <a:t>. </a:t>
            </a:r>
            <a:r>
              <a:rPr lang="ko-KR" altLang="en-US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115641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525EC-4579-4CA1-AF4B-60C0FD47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Webhacking</a:t>
            </a:r>
            <a:r>
              <a:rPr lang="en-US" altLang="ko-KR" dirty="0"/>
              <a:t> 58</a:t>
            </a:r>
            <a:r>
              <a:rPr lang="ko-KR" altLang="en-US" dirty="0"/>
              <a:t>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4896F-93F3-46E5-96FA-220B2315ECAB}"/>
              </a:ext>
            </a:extLst>
          </p:cNvPr>
          <p:cNvSpPr txBox="1"/>
          <p:nvPr/>
        </p:nvSpPr>
        <p:spPr>
          <a:xfrm>
            <a:off x="9172574" y="1690688"/>
            <a:ext cx="2486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embed </a:t>
            </a:r>
            <a:r>
              <a:rPr lang="ko-KR" altLang="en-US" dirty="0"/>
              <a:t>태그는 파일 재생 태그로 </a:t>
            </a:r>
            <a:r>
              <a:rPr lang="en-US" altLang="ko-KR" dirty="0"/>
              <a:t>embed </a:t>
            </a:r>
            <a:r>
              <a:rPr lang="en-US" altLang="ko-KR" dirty="0" err="1"/>
              <a:t>scr</a:t>
            </a:r>
            <a:r>
              <a:rPr lang="en-US" altLang="ko-KR" dirty="0"/>
              <a:t> = “URL” </a:t>
            </a:r>
            <a:r>
              <a:rPr lang="ko-KR" altLang="en-US" dirty="0"/>
              <a:t>따라서 </a:t>
            </a:r>
            <a:r>
              <a:rPr lang="en-US" altLang="ko-KR" dirty="0"/>
              <a:t> kk.js</a:t>
            </a:r>
            <a:r>
              <a:rPr lang="ko-KR" altLang="en-US" dirty="0"/>
              <a:t>를 주소창에 덧붙여본다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6D2E3EA-D2F3-4735-AAA3-5CCA8A00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68" y="1423987"/>
            <a:ext cx="8762999" cy="4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8D4AAC-301F-448F-AA63-2B3DD633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6" y="547317"/>
            <a:ext cx="1724025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B0BDE-36C4-4E96-98D7-8D823F32FF78}"/>
              </a:ext>
            </a:extLst>
          </p:cNvPr>
          <p:cNvSpPr txBox="1"/>
          <p:nvPr/>
        </p:nvSpPr>
        <p:spPr>
          <a:xfrm>
            <a:off x="2778711" y="547317"/>
            <a:ext cx="8194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document.URL // kk</a:t>
            </a:r>
            <a:r>
              <a:rPr lang="ko-KR" altLang="en-US" dirty="0"/>
              <a:t>에 주소를 저장</a:t>
            </a:r>
            <a:r>
              <a:rPr lang="en-US" altLang="ko-KR" dirty="0"/>
              <a:t>, </a:t>
            </a:r>
            <a:r>
              <a:rPr lang="en-US" altLang="ko-KR" dirty="0" err="1"/>
              <a:t>substr</a:t>
            </a:r>
            <a:r>
              <a:rPr lang="en-US" altLang="ko-KR" dirty="0"/>
              <a:t>(10,4) // 10</a:t>
            </a:r>
            <a:r>
              <a:rPr lang="ko-KR" altLang="en-US" dirty="0"/>
              <a:t>번째부터 </a:t>
            </a:r>
            <a:r>
              <a:rPr lang="en-US" altLang="ko-KR" dirty="0"/>
              <a:t>4</a:t>
            </a:r>
            <a:r>
              <a:rPr lang="ko-KR" altLang="en-US" dirty="0"/>
              <a:t>개를 저장</a:t>
            </a:r>
            <a:endParaRPr lang="en-US" altLang="ko-KR" dirty="0"/>
          </a:p>
          <a:p>
            <a:r>
              <a:rPr lang="en-US" altLang="ko-KR" dirty="0"/>
              <a:t>   kk =  http://web</a:t>
            </a:r>
            <a:r>
              <a:rPr lang="en-US" altLang="ko-KR" u="sng" dirty="0"/>
              <a:t>”hack”</a:t>
            </a:r>
            <a:r>
              <a:rPr lang="en-US" altLang="ko-KR" dirty="0"/>
              <a:t>ing.kr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F298CD-1128-4297-B1A9-CFB03D3D9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5" y="1470647"/>
            <a:ext cx="8655497" cy="1355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5A6EB-46FE-4C30-B372-F04BB497E398}"/>
              </a:ext>
            </a:extLst>
          </p:cNvPr>
          <p:cNvSpPr txBox="1"/>
          <p:nvPr/>
        </p:nvSpPr>
        <p:spPr>
          <a:xfrm>
            <a:off x="789709" y="2632364"/>
            <a:ext cx="8492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되돌아가서 주소창에 </a:t>
            </a:r>
            <a:r>
              <a:rPr lang="en-US" altLang="ko-KR" sz="2000" dirty="0"/>
              <a:t>kk2.js</a:t>
            </a:r>
            <a:r>
              <a:rPr lang="ko-KR" altLang="en-US" sz="2000" dirty="0"/>
              <a:t>를 덧붙인다</a:t>
            </a:r>
            <a:r>
              <a:rPr lang="en-US" altLang="ko-KR" sz="2000" dirty="0"/>
              <a:t>. </a:t>
            </a:r>
            <a:r>
              <a:rPr lang="ko-KR" altLang="en-US" sz="2000" dirty="0"/>
              <a:t>새로운 코드가 나온다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kk=hack</a:t>
            </a:r>
            <a:r>
              <a:rPr lang="ko-KR" altLang="en-US" sz="2000" dirty="0"/>
              <a:t>인데</a:t>
            </a:r>
            <a:endParaRPr lang="en-US" altLang="ko-KR" sz="2000" dirty="0"/>
          </a:p>
          <a:p>
            <a:r>
              <a:rPr lang="en-US" altLang="ko-KR" sz="2000" dirty="0"/>
              <a:t>Kk=</a:t>
            </a:r>
            <a:r>
              <a:rPr lang="en-US" altLang="ko-KR" sz="2000" dirty="0" err="1"/>
              <a:t>kk+”me.swf</a:t>
            </a:r>
            <a:r>
              <a:rPr lang="en-US" altLang="ko-KR" sz="2000" dirty="0"/>
              <a:t>”, </a:t>
            </a:r>
            <a:r>
              <a:rPr lang="ko-KR" altLang="en-US" sz="2000" dirty="0"/>
              <a:t>그럼 </a:t>
            </a:r>
            <a:r>
              <a:rPr lang="en-US" altLang="ko-KR" sz="2000" dirty="0"/>
              <a:t> hackme.swf</a:t>
            </a:r>
            <a:r>
              <a:rPr lang="ko-KR" altLang="en-US" sz="2000" dirty="0"/>
              <a:t> 이다</a:t>
            </a:r>
            <a:r>
              <a:rPr lang="en-US" altLang="ko-KR" sz="2000" dirty="0"/>
              <a:t>. </a:t>
            </a:r>
            <a:r>
              <a:rPr lang="ko-KR" altLang="en-US" sz="2000" dirty="0"/>
              <a:t>문제 페이지에 있던 세번째 </a:t>
            </a:r>
            <a:r>
              <a:rPr lang="en-US" altLang="ko-KR" sz="2000" dirty="0"/>
              <a:t>embed </a:t>
            </a:r>
            <a:r>
              <a:rPr lang="en-US" altLang="ko-KR" sz="2000" dirty="0" err="1"/>
              <a:t>scr</a:t>
            </a:r>
            <a:r>
              <a:rPr lang="en-US" altLang="ko-KR" sz="2000" dirty="0"/>
              <a:t> URL</a:t>
            </a:r>
            <a:r>
              <a:rPr lang="ko-KR" altLang="en-US" sz="2000" dirty="0"/>
              <a:t>과 동일하다</a:t>
            </a:r>
            <a:r>
              <a:rPr lang="en-US" altLang="ko-KR" sz="2000" dirty="0"/>
              <a:t>. </a:t>
            </a:r>
            <a:r>
              <a:rPr lang="ko-KR" altLang="en-US" sz="2000" dirty="0"/>
              <a:t>한번 문제 페이지 주소창에 </a:t>
            </a:r>
            <a:r>
              <a:rPr lang="en-US" altLang="ko-KR" sz="2000" dirty="0"/>
              <a:t>hackme.swf</a:t>
            </a:r>
            <a:r>
              <a:rPr lang="ko-KR" altLang="en-US" sz="2000" dirty="0"/>
              <a:t>를 덧붙여봤다</a:t>
            </a:r>
            <a:r>
              <a:rPr lang="en-US" altLang="ko-KR" sz="2000" dirty="0"/>
              <a:t>. </a:t>
            </a:r>
            <a:r>
              <a:rPr lang="ko-KR" altLang="en-US" sz="2000" dirty="0"/>
              <a:t>어떤 파일이 다운되는데 이를 메모장으로 연결해서 보면 끝에 </a:t>
            </a:r>
            <a:r>
              <a:rPr lang="en-US" altLang="ko-KR" sz="2000" dirty="0">
                <a:hlinkClick r:id="rId4"/>
              </a:rPr>
              <a:t>http://webhacking.kr/challenge/web/web-35/g1v2m2passw0rd.php</a:t>
            </a:r>
            <a:r>
              <a:rPr lang="en-US" altLang="ko-KR" sz="2000" dirty="0"/>
              <a:t> </a:t>
            </a:r>
            <a:r>
              <a:rPr lang="ko-KR" altLang="en-US" sz="2000" dirty="0"/>
              <a:t>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주소창에 치면 정답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407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372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write-up</vt:lpstr>
      <vt:lpstr>1. Codeengn cryptology 1번</vt:lpstr>
      <vt:lpstr>PowerPoint 프레젠테이션</vt:lpstr>
      <vt:lpstr>PowerPoint 프레젠테이션</vt:lpstr>
      <vt:lpstr>3. Webhacking 4번</vt:lpstr>
      <vt:lpstr>PowerPoint 프레젠테이션</vt:lpstr>
      <vt:lpstr>PowerPoint 프레젠테이션</vt:lpstr>
      <vt:lpstr>4. Webhacking 58번</vt:lpstr>
      <vt:lpstr>PowerPoint 프레젠테이션</vt:lpstr>
      <vt:lpstr>5. We chall_Training : Cryto – Caesar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write-up</dc:title>
  <dc:creator>이한나</dc:creator>
  <cp:lastModifiedBy>이한나</cp:lastModifiedBy>
  <cp:revision>14</cp:revision>
  <dcterms:created xsi:type="dcterms:W3CDTF">2019-03-18T08:53:26Z</dcterms:created>
  <dcterms:modified xsi:type="dcterms:W3CDTF">2019-03-25T04:05:21Z</dcterms:modified>
</cp:coreProperties>
</file>