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896B-0787-46D0-865B-58D5B26AC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9970D-C049-4A5F-AD75-1C4681D8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8979B-52A8-43B8-B5BE-50AA2E9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5C391-3FAD-424B-A13F-26D42792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9A0D-DD5A-49EE-9AB7-52547110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E7DF-BCBA-4A40-887A-40751906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C8BD9-B4CB-4DD4-BEBA-8F2F57D3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64EC5-7FDE-4C61-8BC8-20352153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A35CB-D63C-4D6D-86DC-1C2BAE1F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4063-B65F-4604-90CE-70EB2EC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F619E-0369-47FB-9F14-9EF5A0BB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784A6-1F68-40EC-A5BA-60D10DCB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A5704-7CD1-4777-8D39-0551B21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8305A-0897-4E00-83D2-6A3EEB8E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2C0CF-01C2-490D-A741-D7ED2B2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5EDA-62BB-4E04-BA29-91A43966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B1B80-AD80-44E0-A22D-1749FA8C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48324-71CC-4E33-986C-D5C421B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FF6B4-CB95-45BA-A772-4969ED5C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58944-40EC-429F-BDB9-D21381BB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47FD-35DE-4DF2-BDF8-0A59B909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7F2FE-1032-46F1-988A-5079B067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90CF-D955-4B6A-9D43-61D5196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D6520-81D6-4FBB-806B-98BE40AB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7D33C-F095-4EC6-8C72-0E0E4084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2096D-2475-4021-8DB7-0A172A5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CC086-8BD2-4DB4-83B5-6BD6E33F7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15C24-81A6-4868-9EA0-2D988BB2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644CB-1196-46CF-AE17-497BE3CF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D98C2-CD3B-49AA-8AF0-F44AD5BB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8140A-0143-43F0-BF67-24AE45C3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185F6-4C88-44D5-82E4-88778BC7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4CCF-5BD4-417A-B899-79FAC777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FFEA1-9A82-4799-B49B-E99825916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10919-F802-43E3-9843-708DD0730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B6D7FD-FA91-44F6-92B0-5B33EDE7F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757DD8-4460-487B-BD22-48BB14AB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0BFAE-F90B-43DE-B690-111289F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8D466-C29E-4819-9012-AB65D894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1370-6AB0-4B15-8A67-1E231F4E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F7E38-FA0E-461F-B60C-C408681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7AC8D-B694-43D7-9C72-77A0CB7D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95A46-D3FE-4B2D-820A-B5B97DB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9A6F62-FB82-4AFE-841D-13D5CFE5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696D2-C021-4B71-A88D-1F1AB599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E1ADD-659D-4ADE-9E2E-612CF34E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5AAC-9E4F-44B8-8847-B5939BA0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21732-F73E-45EC-9621-E2A38594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22CCD-F862-49A8-A002-06754659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998F8-56EA-4976-89EF-FAF0CB2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B301D-200B-4FD0-8B78-706CB515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4D11F-CCC7-4E7E-A990-F02259B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AED2-720B-4BDD-B90E-185305FE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55CF05-9558-4C91-ABAB-EEF90575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2DB02-9133-42B9-93A7-93DC0F18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709AB-2941-4B5F-BB4F-64B1BFC7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B44CF-2C5B-4377-B134-4996548C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6AED8-2BF6-4534-87E8-BD417482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4BED2-D4D4-4EF9-B046-AE91C6A3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7D8F9-8E47-4472-AC15-B0019EBC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27B36-4AC3-4D30-8530-DFAA1C60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015D-94C9-40A9-A1F4-90D160D2E3D2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4E52C-0F00-4F7F-98DB-3F54F923F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B2CD9-2148-4E50-8478-1F237480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DAB9-D3BD-467A-AA8D-F210A07F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1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10EB6-4599-42B5-B204-2AA9BE8B2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Write_up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F3DAF-6E94-4DDF-9287-4B0F26080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201812809 </a:t>
            </a:r>
            <a:r>
              <a:rPr lang="ko-KR" altLang="en-US" dirty="0"/>
              <a:t>이한나</a:t>
            </a:r>
          </a:p>
        </p:txBody>
      </p:sp>
    </p:spTree>
    <p:extLst>
      <p:ext uri="{BB962C8B-B14F-4D97-AF65-F5344CB8AC3E}">
        <p14:creationId xmlns:p14="http://schemas.microsoft.com/office/powerpoint/2010/main" val="19176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D7BFE-D17E-4204-8902-842AFC46D1B3}"/>
              </a:ext>
            </a:extLst>
          </p:cNvPr>
          <p:cNvSpPr txBox="1"/>
          <p:nvPr/>
        </p:nvSpPr>
        <p:spPr>
          <a:xfrm>
            <a:off x="983673" y="1524000"/>
            <a:ext cx="87429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400" dirty="0"/>
              <a:t>We </a:t>
            </a:r>
            <a:r>
              <a:rPr lang="en-US" altLang="ko-KR" sz="4400" dirty="0" err="1"/>
              <a:t>chall_Training</a:t>
            </a:r>
            <a:r>
              <a:rPr lang="en-US" altLang="ko-KR" sz="4400" dirty="0"/>
              <a:t> : ASCII</a:t>
            </a:r>
          </a:p>
          <a:p>
            <a:pPr marL="342900" indent="-342900">
              <a:buAutoNum type="arabicPeriod"/>
            </a:pPr>
            <a:r>
              <a:rPr lang="en-US" altLang="ko-KR" sz="4400" dirty="0"/>
              <a:t>We </a:t>
            </a:r>
            <a:r>
              <a:rPr lang="en-US" altLang="ko-KR" sz="4400" dirty="0" err="1"/>
              <a:t>chall_Training</a:t>
            </a:r>
            <a:r>
              <a:rPr lang="en-US" altLang="ko-KR" sz="4400" dirty="0"/>
              <a:t> : Get Sourced</a:t>
            </a:r>
          </a:p>
          <a:p>
            <a:pPr marL="342900" indent="-342900">
              <a:buAutoNum type="arabicPeriod"/>
            </a:pPr>
            <a:r>
              <a:rPr lang="en-US" altLang="ko-KR" sz="4400"/>
              <a:t>Net-force </a:t>
            </a:r>
            <a:r>
              <a:rPr lang="en-US" altLang="ko-KR" sz="4400" dirty="0" err="1"/>
              <a:t>crytography</a:t>
            </a:r>
            <a:r>
              <a:rPr lang="en-US" altLang="ko-KR" sz="4400" dirty="0"/>
              <a:t> 1</a:t>
            </a:r>
            <a:r>
              <a:rPr lang="ko-KR" altLang="en-US" sz="4400" dirty="0"/>
              <a:t>번</a:t>
            </a:r>
            <a:endParaRPr lang="en-US" altLang="ko-KR" sz="4400" dirty="0"/>
          </a:p>
          <a:p>
            <a:pPr marL="342900" indent="-342900">
              <a:buAutoNum type="arabicPeriod"/>
            </a:pPr>
            <a:r>
              <a:rPr lang="en-US" altLang="ko-KR" sz="4400" dirty="0" err="1"/>
              <a:t>Netforce</a:t>
            </a:r>
            <a:r>
              <a:rPr lang="en-US" altLang="ko-KR" sz="4400" dirty="0"/>
              <a:t> cryptography 2</a:t>
            </a:r>
            <a:r>
              <a:rPr lang="ko-KR" altLang="en-US" sz="4400" dirty="0"/>
              <a:t>번</a:t>
            </a:r>
            <a:endParaRPr lang="en-US" altLang="ko-KR" sz="4400" dirty="0"/>
          </a:p>
          <a:p>
            <a:pPr marL="342900" indent="-342900">
              <a:buAutoNum type="arabicPeriod"/>
            </a:pPr>
            <a:r>
              <a:rPr lang="en-US" altLang="ko-KR" sz="4400" dirty="0" err="1"/>
              <a:t>Netforce</a:t>
            </a:r>
            <a:r>
              <a:rPr lang="en-US" altLang="ko-KR" sz="4400" dirty="0"/>
              <a:t> cryptography 3</a:t>
            </a:r>
            <a:r>
              <a:rPr lang="ko-KR" altLang="en-US" sz="44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968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EE0F-926E-4F3E-BF93-5D35FC72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 </a:t>
            </a:r>
            <a:r>
              <a:rPr lang="en-US" altLang="ko-KR" dirty="0" err="1"/>
              <a:t>chall_Training</a:t>
            </a:r>
            <a:r>
              <a:rPr lang="en-US" altLang="ko-KR" dirty="0"/>
              <a:t> : ASCII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D2ACB85-721E-4EB0-A3AE-D465EF59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1" y="2217315"/>
            <a:ext cx="9640135" cy="12116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C6956-EBC2-4188-B2E6-EA09E8FA2E2D}"/>
              </a:ext>
            </a:extLst>
          </p:cNvPr>
          <p:cNvSpPr txBox="1"/>
          <p:nvPr/>
        </p:nvSpPr>
        <p:spPr>
          <a:xfrm>
            <a:off x="1932841" y="4230999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숫자로만 이루어져 있다</a:t>
            </a:r>
            <a:r>
              <a:rPr lang="en-US" altLang="ko-KR" dirty="0"/>
              <a:t>. 2</a:t>
            </a:r>
            <a:r>
              <a:rPr lang="ko-KR" altLang="en-US" dirty="0"/>
              <a:t>진수</a:t>
            </a:r>
            <a:r>
              <a:rPr lang="en-US" altLang="ko-KR" dirty="0"/>
              <a:t>, 4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 </a:t>
            </a:r>
            <a:r>
              <a:rPr lang="ko-KR" altLang="en-US" dirty="0"/>
              <a:t>중 하나인 </a:t>
            </a:r>
            <a:r>
              <a:rPr lang="en-US" altLang="ko-KR" dirty="0"/>
              <a:t>10</a:t>
            </a:r>
            <a:r>
              <a:rPr lang="ko-KR" altLang="en-US" dirty="0"/>
              <a:t>진수로 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8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64FF-ACEB-4B83-909B-8B539341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422DA4-B51C-40E0-A2D5-ED10CAB3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D00E2-106F-4ACC-935A-42149B6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We </a:t>
            </a:r>
            <a:r>
              <a:rPr lang="en-US" altLang="ko-KR" dirty="0" err="1"/>
              <a:t>chall_Training</a:t>
            </a:r>
            <a:r>
              <a:rPr lang="en-US" altLang="ko-KR" dirty="0"/>
              <a:t> : Get Sourced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D507EE-B712-49B2-8664-C55EED082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65" y="1936253"/>
            <a:ext cx="8113679" cy="11671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99D94-0AC2-4A7E-985B-7A33CBB91FA8}"/>
              </a:ext>
            </a:extLst>
          </p:cNvPr>
          <p:cNvSpPr txBox="1"/>
          <p:nvPr/>
        </p:nvSpPr>
        <p:spPr>
          <a:xfrm>
            <a:off x="1302327" y="3429000"/>
            <a:ext cx="55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들어가면 아무것도 없다</a:t>
            </a:r>
            <a:r>
              <a:rPr lang="en-US" altLang="ko-KR" dirty="0"/>
              <a:t>. </a:t>
            </a:r>
            <a:r>
              <a:rPr lang="ko-KR" altLang="en-US" dirty="0"/>
              <a:t>개발자도구를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077C-F245-4738-8057-87B7682C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8B1C-B80D-47CF-B753-CE4A8F74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C00CD-19AE-477E-A0A5-29275254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F02353-5CB1-45E1-9E10-9977AB572752}"/>
              </a:ext>
            </a:extLst>
          </p:cNvPr>
          <p:cNvSpPr/>
          <p:nvPr/>
        </p:nvSpPr>
        <p:spPr>
          <a:xfrm>
            <a:off x="9788237" y="1796328"/>
            <a:ext cx="1323109" cy="197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701B-EF04-44F3-87D9-D543A62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net-force </a:t>
            </a:r>
            <a:r>
              <a:rPr lang="en-US" altLang="ko-KR" dirty="0" err="1"/>
              <a:t>crytography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C87476-1615-4D46-B0F3-A0D158F72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971"/>
            <a:ext cx="10515600" cy="1525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33F8D-2BC3-4205-B2E1-85CBCFA1E505}"/>
              </a:ext>
            </a:extLst>
          </p:cNvPr>
          <p:cNvSpPr txBox="1"/>
          <p:nvPr/>
        </p:nvSpPr>
        <p:spPr>
          <a:xfrm>
            <a:off x="511298" y="4030829"/>
            <a:ext cx="11169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뒤가 </a:t>
            </a:r>
            <a:r>
              <a:rPr lang="en-US" altLang="ko-KR" dirty="0"/>
              <a:t>==</a:t>
            </a:r>
            <a:r>
              <a:rPr lang="ko-KR" altLang="en-US" dirty="0"/>
              <a:t>으로 끝나는 걸로 보아 </a:t>
            </a:r>
            <a:r>
              <a:rPr lang="en-US" altLang="ko-KR" dirty="0"/>
              <a:t>base64</a:t>
            </a:r>
            <a:r>
              <a:rPr lang="ko-KR" altLang="en-US" dirty="0"/>
              <a:t>로 디코딩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Pda</a:t>
            </a:r>
            <a:r>
              <a:rPr lang="en-US" altLang="ko-KR" dirty="0"/>
              <a:t> </a:t>
            </a:r>
            <a:r>
              <a:rPr lang="en-US" altLang="ko-KR" dirty="0" err="1"/>
              <a:t>lwoosknz</a:t>
            </a:r>
            <a:r>
              <a:rPr lang="en-US" altLang="ko-KR" dirty="0"/>
              <a:t> </a:t>
            </a:r>
            <a:r>
              <a:rPr lang="en-US" altLang="ko-KR" dirty="0" err="1"/>
              <a:t>bkn</a:t>
            </a:r>
            <a:r>
              <a:rPr lang="en-US" altLang="ko-KR" dirty="0"/>
              <a:t> </a:t>
            </a:r>
            <a:r>
              <a:rPr lang="en-US" altLang="ko-KR" dirty="0" err="1"/>
              <a:t>pda</a:t>
            </a:r>
            <a:r>
              <a:rPr lang="en-US" altLang="ko-KR" dirty="0"/>
              <a:t> </a:t>
            </a:r>
            <a:r>
              <a:rPr lang="en-US" altLang="ko-KR" dirty="0" err="1"/>
              <a:t>ydwhhajca</a:t>
            </a:r>
            <a:r>
              <a:rPr lang="en-US" altLang="ko-KR" dirty="0"/>
              <a:t> </a:t>
            </a:r>
            <a:r>
              <a:rPr lang="en-US" altLang="ko-KR" dirty="0" err="1"/>
              <a:t>lwca</a:t>
            </a:r>
            <a:r>
              <a:rPr lang="en-US" altLang="ko-KR" dirty="0"/>
              <a:t> </a:t>
            </a:r>
            <a:r>
              <a:rPr lang="en-US" altLang="ko-KR" dirty="0" err="1"/>
              <a:t>eo</a:t>
            </a:r>
            <a:r>
              <a:rPr lang="en-US" altLang="ko-KR" dirty="0"/>
              <a:t>: </a:t>
            </a:r>
            <a:r>
              <a:rPr lang="en-US" altLang="ko-KR" dirty="0" err="1"/>
              <a:t>ynulpk</a:t>
            </a:r>
            <a:r>
              <a:rPr lang="en-US" altLang="ko-KR" dirty="0"/>
              <a:t> </a:t>
            </a:r>
            <a:r>
              <a:rPr lang="ko-KR" altLang="en-US" dirty="0"/>
              <a:t>도출</a:t>
            </a:r>
            <a:r>
              <a:rPr lang="en-US" altLang="ko-KR" dirty="0"/>
              <a:t>, </a:t>
            </a:r>
            <a:r>
              <a:rPr lang="ko-KR" altLang="en-US" dirty="0"/>
              <a:t>대문자와 소문자가 뒤섞인 영문조합으로 보아</a:t>
            </a:r>
            <a:endParaRPr lang="en-US" altLang="ko-KR" dirty="0"/>
          </a:p>
          <a:p>
            <a:r>
              <a:rPr lang="ko-KR" altLang="en-US" dirty="0"/>
              <a:t>치환암호</a:t>
            </a:r>
            <a:r>
              <a:rPr lang="en-US" altLang="ko-KR" dirty="0"/>
              <a:t>, </a:t>
            </a:r>
            <a:r>
              <a:rPr lang="ko-KR" altLang="en-US" dirty="0"/>
              <a:t>카이사르 아니면 </a:t>
            </a:r>
            <a:r>
              <a:rPr lang="ko-KR" altLang="en-US" dirty="0" err="1"/>
              <a:t>비제네르로</a:t>
            </a:r>
            <a:r>
              <a:rPr lang="ko-KR" altLang="en-US" dirty="0"/>
              <a:t> 유추해낼 수 있고  </a:t>
            </a:r>
            <a:r>
              <a:rPr lang="en-US" altLang="ko-KR" dirty="0" err="1"/>
              <a:t>cyberchef</a:t>
            </a:r>
            <a:r>
              <a:rPr lang="ko-KR" altLang="en-US" dirty="0"/>
              <a:t>에서 </a:t>
            </a:r>
            <a:r>
              <a:rPr lang="ko-KR" altLang="en-US" dirty="0" err="1"/>
              <a:t>아핀암호를</a:t>
            </a:r>
            <a:r>
              <a:rPr lang="ko-KR" altLang="en-US" dirty="0"/>
              <a:t> 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The password for the challenge page is: crypto , </a:t>
            </a:r>
            <a:r>
              <a:rPr lang="ko-KR" altLang="en-US" dirty="0"/>
              <a:t>정답 </a:t>
            </a:r>
            <a:r>
              <a:rPr lang="en-US" altLang="ko-KR" dirty="0"/>
              <a:t>: crypto</a:t>
            </a:r>
          </a:p>
        </p:txBody>
      </p:sp>
    </p:spTree>
    <p:extLst>
      <p:ext uri="{BB962C8B-B14F-4D97-AF65-F5344CB8AC3E}">
        <p14:creationId xmlns:p14="http://schemas.microsoft.com/office/powerpoint/2010/main" val="12423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571E3-17D9-4E2F-8F4C-5DC17F07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Netforce</a:t>
            </a:r>
            <a:r>
              <a:rPr lang="en-US" altLang="ko-KR" dirty="0"/>
              <a:t> cryptography 2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CCA0B8-2E5A-4CAA-8FAE-FC186947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1" y="1690688"/>
            <a:ext cx="11488217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79B08-2BD4-4E97-8718-20B2B7BCF2FA}"/>
              </a:ext>
            </a:extLst>
          </p:cNvPr>
          <p:cNvSpPr txBox="1"/>
          <p:nvPr/>
        </p:nvSpPr>
        <p:spPr>
          <a:xfrm>
            <a:off x="693174" y="3429000"/>
            <a:ext cx="10663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독일어를 </a:t>
            </a:r>
            <a:r>
              <a:rPr lang="en-US" altLang="ko-KR" dirty="0"/>
              <a:t>substitute</a:t>
            </a:r>
            <a:r>
              <a:rPr lang="ko-KR" altLang="en-US" dirty="0"/>
              <a:t>한 문자를 해독하라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Cyberchef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substitute</a:t>
            </a:r>
            <a:r>
              <a:rPr lang="ko-KR" altLang="en-US" dirty="0"/>
              <a:t>를 위에 독일어를 원문자로 두고 해봤는데 잘 해독이 깔끔하게 되지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손으로 써가며 </a:t>
            </a:r>
            <a:r>
              <a:rPr lang="en-US" altLang="ko-KR" dirty="0"/>
              <a:t>o = l, g = e, r = u, t = z </a:t>
            </a:r>
            <a:r>
              <a:rPr lang="ko-KR" altLang="en-US" dirty="0"/>
              <a:t>식으로 변형해봤더니 </a:t>
            </a:r>
            <a:r>
              <a:rPr lang="en-US" altLang="ko-KR" dirty="0" err="1"/>
              <a:t>netdorae</a:t>
            </a:r>
            <a:r>
              <a:rPr lang="ko-KR" altLang="en-US" dirty="0"/>
              <a:t>가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제출해봤더니 틀림</a:t>
            </a:r>
            <a:r>
              <a:rPr lang="en-US" altLang="ko-KR" dirty="0"/>
              <a:t>, </a:t>
            </a:r>
            <a:r>
              <a:rPr lang="ko-KR" altLang="en-US" dirty="0"/>
              <a:t>왠지 </a:t>
            </a:r>
            <a:r>
              <a:rPr lang="en-US" altLang="ko-KR" dirty="0" err="1"/>
              <a:t>netforce</a:t>
            </a:r>
            <a:r>
              <a:rPr lang="ko-KR" altLang="en-US" dirty="0"/>
              <a:t>일 것  같아 제출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36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DCB8-60F9-4D9D-A807-A8CF5DD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Netforce</a:t>
            </a:r>
            <a:r>
              <a:rPr lang="en-US" altLang="ko-KR" dirty="0"/>
              <a:t> cryptography 3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369688-B152-4E55-BE88-3DD69005D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2" y="2035562"/>
            <a:ext cx="11458761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C36E2-1822-44BA-B2BE-B8E2888DC337}"/>
              </a:ext>
            </a:extLst>
          </p:cNvPr>
          <p:cNvSpPr txBox="1"/>
          <p:nvPr/>
        </p:nvSpPr>
        <p:spPr>
          <a:xfrm>
            <a:off x="838200" y="4085303"/>
            <a:ext cx="984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해독해야 할 문자의 생김새가 딱 보기에 모스부호 </a:t>
            </a:r>
            <a:r>
              <a:rPr lang="ko-KR" altLang="en-US" dirty="0" err="1"/>
              <a:t>처럼</a:t>
            </a:r>
            <a:r>
              <a:rPr lang="ko-KR" altLang="en-US" dirty="0"/>
              <a:t> 생겼다</a:t>
            </a:r>
            <a:r>
              <a:rPr lang="en-US" altLang="ko-KR" dirty="0"/>
              <a:t>. </a:t>
            </a:r>
            <a:r>
              <a:rPr lang="en-US" altLang="ko-KR" dirty="0" err="1"/>
              <a:t>Cyberchef</a:t>
            </a:r>
            <a:r>
              <a:rPr lang="ko-KR" altLang="en-US" dirty="0"/>
              <a:t>로 모스부호 디코딩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THEPASSWORDFORTHISLEVELISWELLDONE</a:t>
            </a:r>
          </a:p>
          <a:p>
            <a:r>
              <a:rPr lang="ko-KR" altLang="en-US" dirty="0"/>
              <a:t>제출할 때는 </a:t>
            </a:r>
            <a:r>
              <a:rPr lang="en-US" altLang="ko-KR" dirty="0" err="1"/>
              <a:t>welldone</a:t>
            </a:r>
            <a:r>
              <a:rPr lang="ko-KR" altLang="en-US" dirty="0"/>
              <a:t>을 소문자로 제출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2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230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Write_up</vt:lpstr>
      <vt:lpstr>PowerPoint 프레젠테이션</vt:lpstr>
      <vt:lpstr>1. We chall_Training : ASCII</vt:lpstr>
      <vt:lpstr>PowerPoint 프레젠테이션</vt:lpstr>
      <vt:lpstr>2. We chall_Training : Get Sourced</vt:lpstr>
      <vt:lpstr>PowerPoint 프레젠테이션</vt:lpstr>
      <vt:lpstr>3. net-force crytography 1번</vt:lpstr>
      <vt:lpstr>4. Netforce cryptography 2번</vt:lpstr>
      <vt:lpstr>5. Netforce cryptography 3번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Write_up</dc:title>
  <dc:creator>이한나</dc:creator>
  <cp:lastModifiedBy>이한나</cp:lastModifiedBy>
  <cp:revision>7</cp:revision>
  <dcterms:created xsi:type="dcterms:W3CDTF">2019-03-25T04:17:01Z</dcterms:created>
  <dcterms:modified xsi:type="dcterms:W3CDTF">2019-03-27T08:29:43Z</dcterms:modified>
</cp:coreProperties>
</file>