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59A3E-3150-446E-B6A0-68B4FB4E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445D-9ACB-44A1-B96A-A5285AAA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DCFC-CFCA-409F-9DC2-5B698453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BACAA-238C-4664-866A-18584604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932DF-913E-429A-8282-5618F6CD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7DEA2-6895-4EEF-8109-E72B376F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3ED39-FDC6-4188-A8B2-2271E686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BDAE1-ED74-4100-A0DD-09BE5629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1B849-7CA8-40FE-8752-2447028E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78DAC-F159-41B8-AE7E-1EA9B574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B023A-6242-4030-B63D-4BB0F79F1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FE9B8-DF7B-4ABF-ADC4-0A2609EB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98B3E-2ABF-4B85-80AE-72E4D041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682E3-EC3B-4F65-9928-7FEB2CC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AB0E4-75FB-4407-8055-9CBB75FB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9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E56DA-FB00-48F0-9910-796C212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675E8-9644-454C-80C2-84091800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3DA5A-E728-4AA0-962B-8C048CF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202B3-14F2-49C8-B3CA-53D67FD7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E7844-81DA-4F8C-9FA9-24CD5A4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1E0CF-B7AB-46FF-87E7-9D4BF8E1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DF5FE-EC25-4371-85D7-1F767A46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D3E8D-FD6E-49DE-ADDF-869DCC88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BB53-BDD8-42AC-BFC2-86045003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A56CF-362D-4153-BD20-8DB81473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2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D614C-FDA2-4455-A5E5-9AC45A4C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06DDC-41E3-4D70-BF52-3761986FD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3E742-C2C9-4209-8B64-438655049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08491-89D7-4E92-86BB-DF5CE79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5879F-75F3-4C5F-970A-D4C26ACC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C2424-DCB4-43F9-A023-0E58F391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6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E4EF4-DC5A-4E23-B51E-2FB26AB3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EF26D-F9EF-4207-A9C0-245F818E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C938F-C4FF-42BF-A5B5-5529C8F5A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D71220-691B-4EF2-B1D1-5B138800F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E6A3F0-292B-4A73-B678-FF2CB438C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A2ADA-8433-41D1-96EF-8B357F3F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238684-A1B6-4FE6-882D-909F54FC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71226-572F-4265-B861-076DC33A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8E66-EDBA-4291-AC15-733DCE6F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BF2B2D-B489-452C-BAEC-5B9C6098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11104-73BA-43C8-A8DE-CE24F471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8397-7932-4E80-BEE3-D6A8FD90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6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1FCBC-2716-4A53-9173-829903BB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07A71-FBB8-4950-9287-F7DE34D9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7C8F1C-9C7C-4A02-88B9-4322B82E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CED7-BEC7-40EA-8ACC-53DE8691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2B04F-C74B-43A0-9922-B9F174F5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D6158-8BD6-4CD7-A90E-CE0F55C2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12BD7-1980-45DB-A26D-23ED703D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E241C-869E-485E-8419-40176EBE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59FDB-039F-4C38-9AF8-F2B830F6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F24F1-551F-48B1-98F7-366FBCDE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700922-ED17-4FED-983E-95D55915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6D38A-E38C-40BA-B18B-FF34320C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CAB02-F1E7-42F9-A6E9-C8070493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A9F57-D6AA-4FA5-A683-697BC80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50414-DF16-4180-BAFB-C4E0DBC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2A53A-A901-4B06-A508-34C8541E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104A6-5395-45EC-B08D-EC53F3D0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39B66-205C-4EF3-8BA9-8F9A5F149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2AD0-9BC4-47D3-B056-2CB644C492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3B82A-AE93-4CC2-9788-0B37EF055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5BE25-8921-4C5A-8794-1DBF5EAFA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F4CB-010B-4DC0-83C1-91BAEF9C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chall.net/profile/Gizmore" TargetMode="External"/><Relationship Id="rId2" Type="http://schemas.openxmlformats.org/officeDocument/2006/relationships/hyperlink" Target="https://www.wechall.net/challenge/training/encodings/url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07A82-799D-4B79-BE46-3B15D70FD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Write_up_4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F0F15-DDFB-4AFA-9ED2-217A428ED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201812809 </a:t>
            </a:r>
            <a:r>
              <a:rPr lang="ko-KR" altLang="en-US" dirty="0"/>
              <a:t>이한나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26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4D1B0E-B366-4527-8727-577B84D4A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08051"/>
              </p:ext>
            </p:extLst>
          </p:nvPr>
        </p:nvGraphicFramePr>
        <p:xfrm>
          <a:off x="999564" y="945769"/>
          <a:ext cx="10515600" cy="5791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69034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br>
                        <a:rPr lang="en-US" b="0" u="sng" strike="noStrike" dirty="0">
                          <a:solidFill>
                            <a:srgbClr val="00BB00"/>
                          </a:solidFill>
                          <a:effectLst/>
                          <a:latin typeface="Arial" panose="020B0604020202020204" pitchFamily="34" charset="0"/>
                          <a:hlinkClick r:id="rId2" tooltip="Encodings: URL"/>
                        </a:rPr>
                      </a:br>
                      <a:r>
                        <a:rPr lang="en-US" b="0" u="sng" strike="noStrike" dirty="0">
                          <a:solidFill>
                            <a:srgbClr val="00BB00"/>
                          </a:solidFill>
                          <a:effectLst/>
                          <a:latin typeface="Arial" panose="020B0604020202020204" pitchFamily="34" charset="0"/>
                          <a:hlinkClick r:id="rId2" tooltip="Encodings: URL"/>
                        </a:rPr>
                        <a:t>Encodings: URL</a:t>
                      </a:r>
                      <a:r>
                        <a:rPr lang="en-US" u="none" strike="noStrike" dirty="0">
                          <a:effectLst/>
                          <a:latin typeface="Arial" panose="020B0604020202020204" pitchFamily="34" charset="0"/>
                        </a:rPr>
                        <a:t> by </a:t>
                      </a:r>
                      <a:r>
                        <a:rPr lang="en-US" b="0" u="sng" strike="noStrike" dirty="0" err="1">
                          <a:solidFill>
                            <a:srgbClr val="294666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Gizmore</a:t>
                      </a:r>
                      <a:endParaRPr lang="en-US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7620" cap="flat" cmpd="sng" algn="ctr">
                      <a:solidFill>
                        <a:srgbClr val="AFB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FB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FB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FB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5829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7204C69-5EB0-4A2D-8924-42B832B0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1.Wechall 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7CDC10B-EED1-48D6-84D0-BC2E5897D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5" y="2095371"/>
            <a:ext cx="11872989" cy="2972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064E3-A035-4832-89E2-89EBF7DBC540}"/>
              </a:ext>
            </a:extLst>
          </p:cNvPr>
          <p:cNvSpPr txBox="1"/>
          <p:nvPr/>
        </p:nvSpPr>
        <p:spPr>
          <a:xfrm>
            <a:off x="400049" y="5314950"/>
            <a:ext cx="47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암호 해독 문제 </a:t>
            </a:r>
            <a:r>
              <a:rPr lang="en-US" altLang="ko-KR" dirty="0" err="1"/>
              <a:t>cyberchef</a:t>
            </a:r>
            <a:r>
              <a:rPr lang="en-US" altLang="ko-KR" dirty="0"/>
              <a:t> </a:t>
            </a:r>
            <a:r>
              <a:rPr lang="ko-KR" altLang="en-US" dirty="0"/>
              <a:t>에서 해독했다</a:t>
            </a:r>
          </a:p>
        </p:txBody>
      </p:sp>
    </p:spTree>
    <p:extLst>
      <p:ext uri="{BB962C8B-B14F-4D97-AF65-F5344CB8AC3E}">
        <p14:creationId xmlns:p14="http://schemas.microsoft.com/office/powerpoint/2010/main" val="40908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2F91E9C-37F0-4028-8869-D14D64E3A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59003"/>
            <a:ext cx="10549105" cy="128404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0FD66F-420E-49E3-ABFA-4EA9AE55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" y="1582350"/>
            <a:ext cx="10204441" cy="10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38551-308C-4218-9E8A-679D2078E9A0}"/>
              </a:ext>
            </a:extLst>
          </p:cNvPr>
          <p:cNvSpPr txBox="1"/>
          <p:nvPr/>
        </p:nvSpPr>
        <p:spPr>
          <a:xfrm>
            <a:off x="400050" y="2434750"/>
            <a:ext cx="1165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해독 후 </a:t>
            </a:r>
            <a:r>
              <a:rPr lang="en-US" altLang="ko-KR" dirty="0" err="1"/>
              <a:t>url</a:t>
            </a:r>
            <a:r>
              <a:rPr lang="ko-KR" altLang="en-US" dirty="0"/>
              <a:t>이 나와서 이것을 사이트 주소창에 옮겨 적었다</a:t>
            </a:r>
            <a:r>
              <a:rPr lang="en-US" altLang="ko-KR" dirty="0"/>
              <a:t> (password</a:t>
            </a:r>
            <a:r>
              <a:rPr lang="ko-KR" altLang="en-US" dirty="0"/>
              <a:t>라고 적힐 것을 계속 정답란에 입력했는데</a:t>
            </a:r>
            <a:endParaRPr lang="en-US" altLang="ko-KR" dirty="0"/>
          </a:p>
          <a:p>
            <a:r>
              <a:rPr lang="ko-KR" altLang="en-US" dirty="0"/>
              <a:t>이상적인 화면이 나오지 않았다</a:t>
            </a:r>
            <a:r>
              <a:rPr lang="en-US" altLang="ko-KR" dirty="0"/>
              <a:t>), </a:t>
            </a:r>
            <a:r>
              <a:rPr lang="ko-KR" altLang="en-US" dirty="0"/>
              <a:t>정답</a:t>
            </a:r>
          </a:p>
        </p:txBody>
      </p:sp>
      <p:pic>
        <p:nvPicPr>
          <p:cNvPr id="10" name="그림 9" descr="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8D0C6C65-1665-4F5B-B41A-A9CAE97DB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4" y="3396486"/>
            <a:ext cx="11895851" cy="32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577F-39B3-4E78-A2B6-0F54082F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2.Wechall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283FB24-4B68-48BB-91BA-57BAD73D4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428"/>
            <a:ext cx="10515600" cy="2192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95734-99C1-44D1-B2D9-79BEE404107A}"/>
              </a:ext>
            </a:extLst>
          </p:cNvPr>
          <p:cNvSpPr txBox="1"/>
          <p:nvPr/>
        </p:nvSpPr>
        <p:spPr>
          <a:xfrm>
            <a:off x="838200" y="3724275"/>
            <a:ext cx="507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본문 안에 </a:t>
            </a:r>
            <a:r>
              <a:rPr lang="en-US" altLang="ko-KR" dirty="0"/>
              <a:t>transposition ciphers </a:t>
            </a:r>
            <a:r>
              <a:rPr lang="ko-KR" altLang="en-US" dirty="0"/>
              <a:t>를 들어가보면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10F0F2-1368-4EB9-A741-F77FE5F3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4710"/>
            <a:ext cx="12192000" cy="654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B1B87A-3607-44C1-A7B4-CE41CB407807}"/>
              </a:ext>
            </a:extLst>
          </p:cNvPr>
          <p:cNvSpPr txBox="1"/>
          <p:nvPr/>
        </p:nvSpPr>
        <p:spPr>
          <a:xfrm>
            <a:off x="933450" y="5010150"/>
            <a:ext cx="1004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Transposition cipher(</a:t>
            </a:r>
            <a:r>
              <a:rPr lang="ko-KR" altLang="en-US" dirty="0"/>
              <a:t>전치 암호</a:t>
            </a:r>
            <a:r>
              <a:rPr lang="en-US" altLang="ko-KR" dirty="0"/>
              <a:t>)</a:t>
            </a:r>
            <a:r>
              <a:rPr lang="ko-KR" altLang="en-US" dirty="0"/>
              <a:t>는 원문의 순서를 바꿔 암호화하는 방법이라고 나와있다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 </a:t>
            </a:r>
            <a:r>
              <a:rPr lang="en-US" altLang="ko-KR" dirty="0" err="1"/>
              <a:t>oWdnreuf.lY</a:t>
            </a:r>
            <a:r>
              <a:rPr lang="en-US" altLang="ko-KR" dirty="0"/>
              <a:t> </a:t>
            </a:r>
            <a:r>
              <a:rPr lang="en-US" altLang="ko-KR" dirty="0" err="1"/>
              <a:t>uoc</a:t>
            </a:r>
            <a:r>
              <a:rPr lang="en-US" altLang="ko-KR" dirty="0"/>
              <a:t> </a:t>
            </a:r>
            <a:r>
              <a:rPr lang="en-US" altLang="ko-KR" dirty="0" err="1"/>
              <a:t>nar</a:t>
            </a:r>
            <a:r>
              <a:rPr lang="en-US" altLang="ko-KR" dirty="0"/>
              <a:t> ae </a:t>
            </a:r>
            <a:r>
              <a:rPr lang="en-US" altLang="ko-KR" dirty="0" err="1"/>
              <a:t>dht</a:t>
            </a:r>
            <a:r>
              <a:rPr lang="en-US" altLang="ko-KR" dirty="0"/>
              <a:t> </a:t>
            </a:r>
            <a:r>
              <a:rPr lang="en-US" altLang="ko-KR" dirty="0" err="1"/>
              <a:t>eemssga</a:t>
            </a:r>
            <a:r>
              <a:rPr lang="en-US" altLang="ko-KR" dirty="0"/>
              <a:t> </a:t>
            </a:r>
            <a:r>
              <a:rPr lang="en-US" altLang="ko-KR" dirty="0" err="1"/>
              <a:t>eaw</a:t>
            </a:r>
            <a:r>
              <a:rPr lang="en-US" altLang="ko-KR" dirty="0"/>
              <a:t> </a:t>
            </a:r>
            <a:r>
              <a:rPr lang="en-US" altLang="ko-KR" dirty="0" err="1"/>
              <a:t>yebttrew</a:t>
            </a:r>
            <a:r>
              <a:rPr lang="en-US" altLang="ko-KR" dirty="0"/>
              <a:t> eh </a:t>
            </a:r>
            <a:r>
              <a:rPr lang="en-US" altLang="ko-KR" dirty="0" err="1"/>
              <a:t>nht</a:t>
            </a:r>
            <a:r>
              <a:rPr lang="en-US" altLang="ko-KR" dirty="0"/>
              <a:t> </a:t>
            </a:r>
            <a:r>
              <a:rPr lang="en-US" altLang="ko-KR" dirty="0" err="1"/>
              <a:t>eelttre</a:t>
            </a:r>
            <a:r>
              <a:rPr lang="en-US" altLang="ko-KR" dirty="0"/>
              <a:t> </a:t>
            </a:r>
            <a:r>
              <a:rPr lang="en-US" altLang="ko-KR" dirty="0" err="1"/>
              <a:t>sra</a:t>
            </a:r>
            <a:r>
              <a:rPr lang="en-US" altLang="ko-KR" dirty="0"/>
              <a:t> </a:t>
            </a:r>
            <a:r>
              <a:rPr lang="en-US" altLang="ko-KR" dirty="0" err="1"/>
              <a:t>enic</a:t>
            </a:r>
            <a:r>
              <a:rPr lang="en-US" altLang="ko-KR" dirty="0"/>
              <a:t> </a:t>
            </a:r>
            <a:r>
              <a:rPr lang="en-US" altLang="ko-KR" dirty="0" err="1"/>
              <a:t>roertco</a:t>
            </a:r>
            <a:r>
              <a:rPr lang="en-US" altLang="ko-KR" dirty="0"/>
              <a:t> </a:t>
            </a:r>
            <a:r>
              <a:rPr lang="en-US" altLang="ko-KR" dirty="0" err="1"/>
              <a:t>drre</a:t>
            </a:r>
            <a:r>
              <a:rPr lang="en-US" altLang="ko-KR" dirty="0"/>
              <a:t> . </a:t>
            </a:r>
            <a:r>
              <a:rPr lang="en-US" altLang="ko-KR" dirty="0" err="1"/>
              <a:t>Ihtni</a:t>
            </a:r>
            <a:r>
              <a:rPr lang="en-US" altLang="ko-KR" dirty="0"/>
              <a:t> </a:t>
            </a:r>
            <a:r>
              <a:rPr lang="en-US" altLang="ko-KR" dirty="0" err="1"/>
              <a:t>koy</a:t>
            </a:r>
            <a:r>
              <a:rPr lang="en-US" altLang="ko-KR" dirty="0"/>
              <a:t> </a:t>
            </a:r>
            <a:r>
              <a:rPr lang="en-US" altLang="ko-KR" dirty="0" err="1"/>
              <a:t>uowlu</a:t>
            </a:r>
            <a:r>
              <a:rPr lang="en-US" altLang="ko-KR" dirty="0"/>
              <a:t> </a:t>
            </a:r>
            <a:r>
              <a:rPr lang="en-US" altLang="ko-KR" dirty="0" err="1"/>
              <a:t>dilekt</a:t>
            </a:r>
            <a:r>
              <a:rPr lang="en-US" altLang="ko-KR" dirty="0"/>
              <a:t>  </a:t>
            </a:r>
            <a:r>
              <a:rPr lang="en-US" altLang="ko-KR" dirty="0" err="1"/>
              <a:t>oes</a:t>
            </a:r>
            <a:r>
              <a:rPr lang="en-US" altLang="ko-KR" dirty="0"/>
              <a:t> </a:t>
            </a:r>
            <a:r>
              <a:rPr lang="en-US" altLang="ko-KR" dirty="0" err="1"/>
              <a:t>eoyrup</a:t>
            </a:r>
            <a:r>
              <a:rPr lang="en-US" altLang="ko-KR" dirty="0"/>
              <a:t> </a:t>
            </a:r>
            <a:r>
              <a:rPr lang="en-US" altLang="ko-KR" dirty="0" err="1"/>
              <a:t>sawsro</a:t>
            </a:r>
            <a:r>
              <a:rPr lang="en-US" altLang="ko-KR" dirty="0"/>
              <a:t> </a:t>
            </a:r>
            <a:r>
              <a:rPr lang="en-US" altLang="ko-KR" dirty="0" err="1"/>
              <a:t>don:wg</a:t>
            </a:r>
            <a:r>
              <a:rPr lang="en-US" altLang="ko-KR" dirty="0"/>
              <a:t> </a:t>
            </a:r>
            <a:r>
              <a:rPr lang="en-US" altLang="ko-KR" dirty="0" err="1"/>
              <a:t>nbmhdnndds.n</a:t>
            </a:r>
            <a:r>
              <a:rPr lang="en-US" altLang="ko-KR" dirty="0"/>
              <a:t> </a:t>
            </a:r>
            <a:r>
              <a:rPr lang="ko-KR" altLang="en-US" dirty="0"/>
              <a:t>의 맨 앞 단어가 순서를 바꾼 단어라는 전제를 가지므로 </a:t>
            </a:r>
            <a:r>
              <a:rPr lang="en-US" altLang="ko-KR" dirty="0" err="1"/>
              <a:t>oWdnreuf.l</a:t>
            </a:r>
            <a:r>
              <a:rPr lang="ko-KR" altLang="en-US" dirty="0"/>
              <a:t>이 </a:t>
            </a:r>
            <a:r>
              <a:rPr lang="en-US" altLang="ko-KR" dirty="0"/>
              <a:t>wonderful</a:t>
            </a:r>
            <a:r>
              <a:rPr lang="ko-KR" altLang="en-US" dirty="0"/>
              <a:t>이라 가정할 수 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2</a:t>
            </a:r>
            <a:r>
              <a:rPr lang="ko-KR" altLang="en-US" dirty="0"/>
              <a:t>개의 글자가 뒤바뀌어 암호화 되어 있는 것으로 볼 수 있으므로 이 암호의 전체를 해독해 보기로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1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944D319-9C4E-43B6-A5E9-F9AF01C1B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7" y="366415"/>
            <a:ext cx="5822185" cy="3193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8C0A4-5AE7-4C56-9C59-4ED2C2D6C0CD}"/>
              </a:ext>
            </a:extLst>
          </p:cNvPr>
          <p:cNvSpPr txBox="1"/>
          <p:nvPr/>
        </p:nvSpPr>
        <p:spPr>
          <a:xfrm>
            <a:off x="6972300" y="1514475"/>
            <a:ext cx="416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문제를 해독하기위한 프로그램이다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순서를 바꾸는 글자의 개수이다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해독 하면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7DC77-ADB7-448A-9A37-FB9052CEB130}"/>
              </a:ext>
            </a:extLst>
          </p:cNvPr>
          <p:cNvSpPr txBox="1"/>
          <p:nvPr/>
        </p:nvSpPr>
        <p:spPr>
          <a:xfrm>
            <a:off x="809625" y="5353050"/>
            <a:ext cx="629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Password </a:t>
            </a:r>
            <a:r>
              <a:rPr lang="ko-KR" altLang="en-US" dirty="0"/>
              <a:t>가 </a:t>
            </a:r>
            <a:r>
              <a:rPr lang="en-US" altLang="ko-KR" dirty="0" err="1"/>
              <a:t>gbnhmnddnsdn</a:t>
            </a:r>
            <a:r>
              <a:rPr lang="en-US" altLang="ko-KR" dirty="0"/>
              <a:t> </a:t>
            </a:r>
            <a:r>
              <a:rPr lang="ko-KR" altLang="en-US" dirty="0"/>
              <a:t>이라는 것을 알 수 있다</a:t>
            </a:r>
            <a:r>
              <a:rPr lang="en-US" altLang="ko-KR" dirty="0"/>
              <a:t>. </a:t>
            </a:r>
            <a:r>
              <a:rPr lang="ko-KR" altLang="en-US" dirty="0"/>
              <a:t>정답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8897F1-1C59-4B2D-9A52-EB1C0B0B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6" y="3590703"/>
            <a:ext cx="11135123" cy="15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93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Write_up_4</vt:lpstr>
      <vt:lpstr>1.Wechall </vt:lpstr>
      <vt:lpstr>PowerPoint 프레젠테이션</vt:lpstr>
      <vt:lpstr>2.Wechall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Write_up_4</dc:title>
  <dc:creator>이한나</dc:creator>
  <cp:lastModifiedBy>이한나</cp:lastModifiedBy>
  <cp:revision>2</cp:revision>
  <dcterms:created xsi:type="dcterms:W3CDTF">2019-07-16T08:17:06Z</dcterms:created>
  <dcterms:modified xsi:type="dcterms:W3CDTF">2019-07-18T08:15:11Z</dcterms:modified>
</cp:coreProperties>
</file>