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6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CD8E0-2633-446A-B470-DC6634D9E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2B524-0389-4BFB-9C50-B9FF07E8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A216F-05E5-4142-B6C3-B0F063EF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A75D4-CBB5-4334-9DF7-56985BD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09DAF-DBB2-4017-8D20-7D60FE8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FF18-DA3E-4CB6-847E-A8F90A05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FFF93-F75A-4022-B488-35055663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20DF4-098B-4B7D-8209-435885B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729C0-FAD6-4713-B244-BB83D50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DD78F-FCFE-4709-B435-6FDB4D57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5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F93FDB-100B-4EB7-ACA5-A7011BFD4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AD6ED1-3F98-4FCF-8611-178DAECB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0BDE-12CC-40AD-A70F-2534074C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30C35-B493-4697-B711-DCBEBF9C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0778F-03CF-4622-BAE0-C1A9184F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A9E6B-E101-44BB-953D-95249795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76A26-1090-4198-946D-2A2807CF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F5B65-9DDC-4319-AAE9-39023F32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8478-B8F7-48D2-967C-F6BB7AC3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5888-5590-4D56-970B-A4582821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7205-69F8-4D40-ADE9-CB4FA8C3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DD8B4-171A-40DC-8A63-06B9BF75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91B4-0C01-42D0-86B6-AB8B7FC0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2CE06-417A-4D8D-B020-48C6FE69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323D0-C08E-4F30-B79C-A9064972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8D00E-99E5-45A5-B339-8D0F9B2F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A0180-7E30-406F-9AA0-17FE72BB8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A6222-B1FC-4352-B728-768027DD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BF680-732C-43DE-B30A-CD961EE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E22DE-7561-4D92-9C9D-BEF8A70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20E64-994C-4047-B347-34ADA2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6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6ABD1-B07F-4C0A-BFB9-50A7C89C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C54A0-5464-4914-87BE-5AA34145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6A6829-BD31-4084-9754-7139C227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348749-8DE8-4A04-A2B8-B79FC2446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4A6D8-DBA1-406A-A523-94236E017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2EB7E3-341F-43A3-ABF7-C44C3DB9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9A0E0-D60A-4294-8D35-ED275D89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3DB0D-4D86-46CB-8D0B-55780EF3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4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85CB2-47DD-4A02-A76E-8996366D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29FF8-9D31-4084-A2BF-BB01E443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54AA83-532D-428E-A4C9-34705E7B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863901-A556-416D-A8D1-2815A4AB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6A0421-E3B5-4F67-8A5C-5F72C628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CA2DDC-6B0B-46EF-A39D-44FBD7BB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C60DA-A2EB-443F-AC92-25997995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F5DD2-0B70-4520-9081-28CD8814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3CFA2-2F29-4932-A92A-182D234A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6AD63-8584-4A15-8393-7B9E5366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6FB97-8840-48A8-9810-4C43A12D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FB4F8-67E3-4BCE-9600-C96A92A3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66E08-3AF4-4D8C-8515-92E7471D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4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93-E4B1-4A0C-9E71-448F72C3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AC1B4-D67B-4EBB-AA07-86C806BD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5BE6C-34C7-4C95-8093-578A1C16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F7A15-A8AA-480F-BF15-FD384C92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5F6C7-D7DD-4537-B0D8-ABCDCDA2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3A6E0-93D7-4BEE-BB4F-41FEA76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14A59-422E-4F2B-ACE2-891DAEC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E2B5A-F5FE-4C00-93FB-2DEAEC2C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0178B-C6E8-4864-B4C0-6AE6B6E84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43B1-01FA-4C65-9A4B-55AA4177D92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332AD-7E26-4320-A3A1-96DA9BEED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942F6-2C3D-4ED8-ABC2-C8AE0CD1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7462-94D1-4730-BAD3-87999722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D8096-5D1B-48A0-BDA5-A568A28F8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Write_up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4AA461-891C-46DF-A385-047002674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201812809	</a:t>
            </a:r>
            <a:r>
              <a:rPr lang="ko-KR" altLang="en-US" dirty="0"/>
              <a:t>이한나</a:t>
            </a:r>
          </a:p>
        </p:txBody>
      </p:sp>
    </p:spTree>
    <p:extLst>
      <p:ext uri="{BB962C8B-B14F-4D97-AF65-F5344CB8AC3E}">
        <p14:creationId xmlns:p14="http://schemas.microsoft.com/office/powerpoint/2010/main" val="28279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5FF03-9A60-4A9E-8E95-AEC539D0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1.net-force</a:t>
            </a:r>
            <a:r>
              <a:rPr lang="ko-KR" altLang="en-US" dirty="0"/>
              <a:t> </a:t>
            </a:r>
            <a:r>
              <a:rPr lang="en-US" altLang="ko-KR" dirty="0"/>
              <a:t>steganography 1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24208E-4720-49EC-A89F-7C8DEA4BB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3756"/>
            <a:ext cx="10515600" cy="14945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0B3B4-EAEC-4400-8DA6-AA189BC46DC0}"/>
              </a:ext>
            </a:extLst>
          </p:cNvPr>
          <p:cNvSpPr txBox="1"/>
          <p:nvPr/>
        </p:nvSpPr>
        <p:spPr>
          <a:xfrm>
            <a:off x="838200" y="3429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020C8-9101-462D-A389-725852EF3EC0}"/>
              </a:ext>
            </a:extLst>
          </p:cNvPr>
          <p:cNvSpPr txBox="1"/>
          <p:nvPr/>
        </p:nvSpPr>
        <p:spPr>
          <a:xfrm>
            <a:off x="838200" y="3506680"/>
            <a:ext cx="733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주소창에 </a:t>
            </a:r>
            <a:r>
              <a:rPr lang="en-US" altLang="ko-KR" dirty="0"/>
              <a:t>password.gif</a:t>
            </a:r>
            <a:r>
              <a:rPr lang="ko-KR" altLang="en-US" dirty="0"/>
              <a:t>를 </a:t>
            </a:r>
            <a:r>
              <a:rPr lang="ko-KR" altLang="en-US" dirty="0" err="1"/>
              <a:t>입력해보래서</a:t>
            </a:r>
            <a:r>
              <a:rPr lang="ko-KR" altLang="en-US" dirty="0"/>
              <a:t> 한번 </a:t>
            </a:r>
            <a:r>
              <a:rPr lang="ko-KR" altLang="en-US" dirty="0" err="1"/>
              <a:t>입력해봄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4CA635-D8E7-486B-BCC4-2F71038E3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7852"/>
            <a:ext cx="5554256" cy="1018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38A9C-07C4-4F0C-BED8-C103500A24B2}"/>
              </a:ext>
            </a:extLst>
          </p:cNvPr>
          <p:cNvSpPr txBox="1"/>
          <p:nvPr/>
        </p:nvSpPr>
        <p:spPr>
          <a:xfrm>
            <a:off x="1022931" y="5015883"/>
            <a:ext cx="61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7864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016A7-EC6F-404C-B895-E3BBA0C2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8836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Wechall</a:t>
            </a:r>
            <a:r>
              <a:rPr lang="en-US" altLang="ko-KR" dirty="0"/>
              <a:t> – cryptography  substitution 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5B5076-2B26-4DC2-8C02-0B340347F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20" y="1452762"/>
            <a:ext cx="7915977" cy="4452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4D45A-70F3-4CC9-95CC-CDBA9F4D6569}"/>
              </a:ext>
            </a:extLst>
          </p:cNvPr>
          <p:cNvSpPr txBox="1"/>
          <p:nvPr/>
        </p:nvSpPr>
        <p:spPr>
          <a:xfrm>
            <a:off x="8601075" y="1562100"/>
            <a:ext cx="2752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사이트에 </a:t>
            </a:r>
            <a:r>
              <a:rPr lang="ko-KR" altLang="en-US" dirty="0" err="1"/>
              <a:t>들어갈때마다</a:t>
            </a:r>
            <a:r>
              <a:rPr lang="ko-KR" altLang="en-US" dirty="0"/>
              <a:t> 문자열이 바뀌어 있다 문자열을 긁은 뒤 </a:t>
            </a:r>
            <a:r>
              <a:rPr lang="en-US" altLang="ko-KR" dirty="0"/>
              <a:t>substitute </a:t>
            </a:r>
            <a:r>
              <a:rPr lang="ko-KR" altLang="en-US" dirty="0"/>
              <a:t>하는데</a:t>
            </a:r>
            <a:endParaRPr lang="en-US" altLang="ko-KR" dirty="0"/>
          </a:p>
          <a:p>
            <a:r>
              <a:rPr lang="ko-KR" altLang="en-US" dirty="0"/>
              <a:t>대충 </a:t>
            </a:r>
            <a:r>
              <a:rPr lang="ko-KR" altLang="en-US" dirty="0" err="1"/>
              <a:t>때려맞추는</a:t>
            </a:r>
            <a:r>
              <a:rPr lang="ko-KR" altLang="en-US" dirty="0"/>
              <a:t> 식으로 </a:t>
            </a:r>
            <a:endParaRPr lang="en-US" altLang="ko-KR" dirty="0"/>
          </a:p>
          <a:p>
            <a:r>
              <a:rPr lang="en-US" altLang="ko-KR" dirty="0"/>
              <a:t>ZAYP EAOYHKAF INZ KE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YOUR SOLUTION KEY IS</a:t>
            </a:r>
            <a:r>
              <a:rPr lang="ko-KR" altLang="en-US" dirty="0"/>
              <a:t>라고 생각하고 다른 것들도 조금씩 바꾸니까 알아볼 수 있는 문자열이 나왔다</a:t>
            </a:r>
            <a:r>
              <a:rPr lang="en-US" altLang="ko-KR" dirty="0"/>
              <a:t>. </a:t>
            </a:r>
            <a:r>
              <a:rPr lang="ko-KR" altLang="en-US" dirty="0"/>
              <a:t>내 정답은 </a:t>
            </a:r>
            <a:r>
              <a:rPr lang="en-US" altLang="ko-KR" dirty="0"/>
              <a:t>DMHDAOMFDDNH </a:t>
            </a:r>
            <a:r>
              <a:rPr lang="ko-KR" altLang="en-US" dirty="0"/>
              <a:t>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86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5748-C90D-4EC5-9221-E74E5AE2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net-force</a:t>
            </a:r>
            <a:r>
              <a:rPr lang="ko-KR" altLang="en-US" dirty="0"/>
              <a:t> </a:t>
            </a:r>
            <a:r>
              <a:rPr lang="en-US" altLang="ko-KR" dirty="0"/>
              <a:t>steganography 2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0A0896-701C-4E92-9F8E-DA6A603BC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1638"/>
            <a:ext cx="5006774" cy="22785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686A9-B751-426D-90E3-BCCC6CB68943}"/>
              </a:ext>
            </a:extLst>
          </p:cNvPr>
          <p:cNvSpPr txBox="1"/>
          <p:nvPr/>
        </p:nvSpPr>
        <p:spPr>
          <a:xfrm>
            <a:off x="5844974" y="1981200"/>
            <a:ext cx="594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이런 그림이 나온다</a:t>
            </a:r>
            <a:r>
              <a:rPr lang="en-US" altLang="ko-KR" dirty="0"/>
              <a:t>. </a:t>
            </a:r>
            <a:r>
              <a:rPr lang="ko-KR" altLang="en-US" dirty="0"/>
              <a:t>설마 저 </a:t>
            </a:r>
            <a:r>
              <a:rPr lang="en-US" altLang="ko-KR" dirty="0"/>
              <a:t>0</a:t>
            </a:r>
            <a:r>
              <a:rPr lang="ko-KR" altLang="en-US" dirty="0"/>
              <a:t>으로 써진 </a:t>
            </a:r>
            <a:r>
              <a:rPr lang="en-US" altLang="ko-KR" dirty="0"/>
              <a:t>TULP</a:t>
            </a:r>
            <a:r>
              <a:rPr lang="ko-KR" altLang="en-US" dirty="0"/>
              <a:t>겠어 하면서 제출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7488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E5E4-64A1-4F11-9EFA-B784DCEC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4.net-force steganography 3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726BC7-0FB7-4ABD-A1FA-2283CCCB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871"/>
            <a:ext cx="4328535" cy="2903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7FF7-98D0-4CAA-862F-D4A79E2221E3}"/>
              </a:ext>
            </a:extLst>
          </p:cNvPr>
          <p:cNvSpPr txBox="1"/>
          <p:nvPr/>
        </p:nvSpPr>
        <p:spPr>
          <a:xfrm>
            <a:off x="6429375" y="1438275"/>
            <a:ext cx="444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세서미스트리트</a:t>
            </a:r>
            <a:r>
              <a:rPr lang="ko-KR" altLang="en-US" dirty="0"/>
              <a:t> 캐릭터가 나왔다 이미지를 다른 이름으로 저장하고 </a:t>
            </a:r>
            <a:r>
              <a:rPr lang="en-US" altLang="ko-KR" dirty="0"/>
              <a:t>HXD </a:t>
            </a:r>
            <a:r>
              <a:rPr lang="ko-KR" altLang="en-US" dirty="0"/>
              <a:t>프로그램으로 열어봤다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71CFA7-2DC7-4636-9FAE-D21805C12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20" y="2918964"/>
            <a:ext cx="7645230" cy="3825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C8A55-1F3B-4685-A35A-7FF780BB2E20}"/>
              </a:ext>
            </a:extLst>
          </p:cNvPr>
          <p:cNvSpPr txBox="1"/>
          <p:nvPr/>
        </p:nvSpPr>
        <p:spPr>
          <a:xfrm>
            <a:off x="638175" y="4524375"/>
            <a:ext cx="325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영문을 알 수 없는 </a:t>
            </a:r>
            <a:r>
              <a:rPr lang="ko-KR" altLang="en-US" dirty="0" err="1"/>
              <a:t>디코드</a:t>
            </a:r>
            <a:r>
              <a:rPr lang="ko-KR" altLang="en-US" dirty="0"/>
              <a:t> 텍스트</a:t>
            </a:r>
            <a:r>
              <a:rPr lang="en-US" altLang="ko-KR" dirty="0"/>
              <a:t>, </a:t>
            </a:r>
            <a:r>
              <a:rPr lang="ko-KR" altLang="en-US" dirty="0" err="1"/>
              <a:t>맨밑으로</a:t>
            </a:r>
            <a:r>
              <a:rPr lang="ko-KR" altLang="en-US" dirty="0"/>
              <a:t> 내려보면 혼자 튀는 이진코드가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01101011011011110110010101101011011010100011001101110011</a:t>
            </a:r>
          </a:p>
          <a:p>
            <a:r>
              <a:rPr lang="en-US" altLang="ko-KR" dirty="0"/>
              <a:t>Binary </a:t>
            </a:r>
            <a:r>
              <a:rPr lang="en-US" altLang="ko-KR" dirty="0" err="1"/>
              <a:t>dicode</a:t>
            </a:r>
            <a:r>
              <a:rPr lang="ko-KR" altLang="en-US" dirty="0"/>
              <a:t>를 해보니</a:t>
            </a:r>
            <a:endParaRPr lang="en-US" altLang="ko-KR" dirty="0"/>
          </a:p>
          <a:p>
            <a:r>
              <a:rPr lang="en-US" altLang="ko-KR" dirty="0"/>
              <a:t>Koekj3s, </a:t>
            </a:r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6234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4F01-EC91-482E-8D85-CEB252CF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war-game 2</a:t>
            </a:r>
            <a:r>
              <a:rPr lang="ko-KR" altLang="en-US" dirty="0"/>
              <a:t>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ADE8A4-668A-4CE3-839D-F901E37B9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52" y="1470518"/>
            <a:ext cx="77357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52A16-1C72-42A2-BD49-B581019B49A9}"/>
              </a:ext>
            </a:extLst>
          </p:cNvPr>
          <p:cNvSpPr txBox="1"/>
          <p:nvPr/>
        </p:nvSpPr>
        <p:spPr>
          <a:xfrm>
            <a:off x="8534400" y="157162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Click me</a:t>
            </a:r>
            <a:r>
              <a:rPr lang="ko-KR" altLang="en-US" dirty="0"/>
              <a:t>를 클릭하면 된다</a:t>
            </a:r>
            <a:r>
              <a:rPr lang="en-US" altLang="ko-KR" dirty="0"/>
              <a:t>. </a:t>
            </a:r>
            <a:r>
              <a:rPr lang="ko-KR" altLang="en-US" dirty="0"/>
              <a:t>마우스에 절대 닿지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0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6D9E3E-F624-408A-A364-8A3F3FD3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4" y="1040904"/>
            <a:ext cx="5174428" cy="176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9CC68-33EE-4153-8A92-FCE8767FCA7D}"/>
              </a:ext>
            </a:extLst>
          </p:cNvPr>
          <p:cNvSpPr txBox="1"/>
          <p:nvPr/>
        </p:nvSpPr>
        <p:spPr>
          <a:xfrm>
            <a:off x="5067301" y="3117549"/>
            <a:ext cx="577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개발자 도구에서 </a:t>
            </a:r>
            <a:r>
              <a:rPr lang="en-US" altLang="ko-KR" dirty="0"/>
              <a:t>6</a:t>
            </a:r>
            <a:r>
              <a:rPr lang="ko-KR" altLang="en-US" dirty="0"/>
              <a:t>번째줄의 </a:t>
            </a:r>
            <a:r>
              <a:rPr lang="en-US" altLang="ko-KR" dirty="0"/>
              <a:t>absolute</a:t>
            </a:r>
            <a:r>
              <a:rPr lang="ko-KR" altLang="en-US" dirty="0"/>
              <a:t>를 지우니까 </a:t>
            </a:r>
            <a:r>
              <a:rPr lang="en-US" altLang="ko-KR" dirty="0" err="1"/>
              <a:t>clickme</a:t>
            </a:r>
            <a:r>
              <a:rPr lang="ko-KR" altLang="en-US" dirty="0"/>
              <a:t>가 멈춘다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Flag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be438e0d4a893af9a389b5237eac91dd88ffc1e9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95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A93B-0927-4015-A553-5C32CAFF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net-force programming 1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0B6EBB-407D-4A05-BF44-E39C3F72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8236"/>
            <a:ext cx="10515600" cy="3157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F17E4-4A06-451D-B740-3732AA755ABC}"/>
              </a:ext>
            </a:extLst>
          </p:cNvPr>
          <p:cNvSpPr txBox="1"/>
          <p:nvPr/>
        </p:nvSpPr>
        <p:spPr>
          <a:xfrm>
            <a:off x="838200" y="4705350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건 다 어려워서 프로그래밍 한번 해봤습니다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4D53FA-5A0F-4369-85A2-1EF86C4C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3" y="5194278"/>
            <a:ext cx="6424915" cy="7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76E0-C48A-4079-8A15-EB49E936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Wechall</a:t>
            </a:r>
            <a:r>
              <a:rPr lang="en-US" altLang="ko-KR" dirty="0"/>
              <a:t> stegano1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8E46DA-506F-4F83-ABCC-DBB08D3EC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27773" cy="11964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FF8AD-B624-48ED-841D-2E80D23A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4131"/>
            <a:ext cx="6393734" cy="2042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8029D9-D144-4A8E-B861-2D848311A96E}"/>
              </a:ext>
            </a:extLst>
          </p:cNvPr>
          <p:cNvSpPr txBox="1"/>
          <p:nvPr/>
        </p:nvSpPr>
        <p:spPr>
          <a:xfrm>
            <a:off x="6991350" y="1827245"/>
            <a:ext cx="427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다른 건 어려워서 이것도 한번 </a:t>
            </a:r>
            <a:r>
              <a:rPr lang="ko-KR" altLang="en-US" dirty="0" err="1"/>
              <a:t>풀어봄</a:t>
            </a:r>
            <a:endParaRPr lang="en-US" altLang="ko-KR" dirty="0"/>
          </a:p>
          <a:p>
            <a:r>
              <a:rPr lang="ko-KR" altLang="en-US" dirty="0"/>
              <a:t>다른 이름으로 사진저장 후 </a:t>
            </a:r>
            <a:r>
              <a:rPr lang="en-US" altLang="ko-KR" dirty="0"/>
              <a:t>HXD</a:t>
            </a:r>
            <a:r>
              <a:rPr lang="ko-KR" altLang="en-US" dirty="0"/>
              <a:t>에서 열어보니까 맨 밑에 </a:t>
            </a:r>
            <a:r>
              <a:rPr lang="en-US" altLang="ko-KR" dirty="0"/>
              <a:t>passwd</a:t>
            </a:r>
            <a:r>
              <a:rPr lang="ko-KR" altLang="en-US" dirty="0"/>
              <a:t>등장</a:t>
            </a:r>
          </a:p>
        </p:txBody>
      </p:sp>
    </p:spTree>
    <p:extLst>
      <p:ext uri="{BB962C8B-B14F-4D97-AF65-F5344CB8AC3E}">
        <p14:creationId xmlns:p14="http://schemas.microsoft.com/office/powerpoint/2010/main" val="13886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203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Write_up</vt:lpstr>
      <vt:lpstr>1.net-force steganography 1번</vt:lpstr>
      <vt:lpstr>2. Wechall – cryptography  substitution 1</vt:lpstr>
      <vt:lpstr>3. net-force steganography 2번</vt:lpstr>
      <vt:lpstr>4.net-force steganography 3번</vt:lpstr>
      <vt:lpstr>5. war-game 2번</vt:lpstr>
      <vt:lpstr>PowerPoint 프레젠테이션</vt:lpstr>
      <vt:lpstr>6. net-force programming 1번</vt:lpstr>
      <vt:lpstr>7. Wechall stegano1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Write_up</dc:title>
  <dc:creator>이한나</dc:creator>
  <cp:lastModifiedBy>이한나</cp:lastModifiedBy>
  <cp:revision>10</cp:revision>
  <dcterms:created xsi:type="dcterms:W3CDTF">2019-03-27T06:41:05Z</dcterms:created>
  <dcterms:modified xsi:type="dcterms:W3CDTF">2019-04-02T12:55:37Z</dcterms:modified>
</cp:coreProperties>
</file>