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97c905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97c905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497c905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497c905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97c9059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97c9059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Fundamentals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-LTS:long time support	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-Documentation check: 오프라인에서도 라이브러리를 사용할 수 있게 함.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200"/>
              <a:t>-.mtl(material library file): obj의 재질 속성 정보를 저장.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900"/>
              <a:t>파일 구조:  newmtl(새로운 머티리얼을 나타냄. 여러개라면 여러 재질을 사용.) https://timeboxstory.tistory.com/87?category=803210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24" y="2571750"/>
            <a:ext cx="1921950" cy="20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Fundamentals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-Templates: 2D, 3D, High Definition RP(그래픽에 최적화), Universal Render Pipeline(그래픽에 최적화)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Fundamentals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ㄴㄴ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Fundamentals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200"/>
              <a:t>ㄴㄴ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