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7FF"/>
    <a:srgbClr val="F1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1024" y="1628366"/>
            <a:ext cx="11261001" cy="301086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76242" y="6887480"/>
            <a:ext cx="3610176" cy="280481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16504" y="6198847"/>
            <a:ext cx="1001270" cy="11160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8446" y="2787354"/>
            <a:ext cx="7718051" cy="5272893"/>
            <a:chOff x="1718446" y="2787354"/>
            <a:chExt cx="7718051" cy="527289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8446" y="2787354"/>
              <a:ext cx="7718051" cy="52728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12688" y="3576649"/>
            <a:ext cx="8194471" cy="4483598"/>
            <a:chOff x="9512688" y="3576649"/>
            <a:chExt cx="8194471" cy="448359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12688" y="3576649"/>
              <a:ext cx="8194471" cy="448359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2899" y="429199"/>
            <a:ext cx="5563183" cy="153179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34695" y="1554936"/>
            <a:ext cx="4945049" cy="127132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00270" y="1074021"/>
            <a:ext cx="9259147" cy="8541227"/>
            <a:chOff x="4800270" y="1074021"/>
            <a:chExt cx="9259147" cy="85412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00270" y="1074021"/>
              <a:ext cx="9259147" cy="85412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429199"/>
            <a:ext cx="2781612" cy="153179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1947" y="429199"/>
            <a:ext cx="2813821" cy="153179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921200" y="3369106"/>
            <a:ext cx="14443314" cy="3547503"/>
            <a:chOff x="1921200" y="3369106"/>
            <a:chExt cx="14443314" cy="354750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921200" y="3591117"/>
              <a:ext cx="444018" cy="444018"/>
              <a:chOff x="1921200" y="3591117"/>
              <a:chExt cx="444018" cy="444018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21200" y="3591117"/>
                <a:ext cx="444018" cy="444018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32460" y="3141385"/>
              <a:ext cx="14709141" cy="173499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921200" y="4917248"/>
              <a:ext cx="444018" cy="444018"/>
              <a:chOff x="1921200" y="4917248"/>
              <a:chExt cx="444018" cy="44401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21200" y="4917248"/>
                <a:ext cx="444018" cy="444018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94365" y="4467518"/>
              <a:ext cx="13076198" cy="1734998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1921200" y="6250583"/>
              <a:ext cx="444018" cy="444018"/>
              <a:chOff x="1921200" y="6250583"/>
              <a:chExt cx="444018" cy="44401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21200" y="6250583"/>
                <a:ext cx="444018" cy="444018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70555" y="5800851"/>
              <a:ext cx="13825008" cy="1734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561051" y="119391"/>
            <a:ext cx="23920394" cy="1016031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41947" y="429199"/>
            <a:ext cx="2747155" cy="153179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47004" y="3812623"/>
            <a:ext cx="12421954" cy="281259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61204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4365" y="2283945"/>
            <a:ext cx="6108809" cy="7081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529589-B2C8-5153-8299-D543DA693485}"/>
              </a:ext>
            </a:extLst>
          </p:cNvPr>
          <p:cNvSpPr txBox="1"/>
          <p:nvPr/>
        </p:nvSpPr>
        <p:spPr>
          <a:xfrm>
            <a:off x="1886967" y="1140206"/>
            <a:ext cx="693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rgbClr val="0357FF"/>
                </a:solidFill>
              </a:rPr>
              <a:t>목차</a:t>
            </a:r>
            <a:endParaRPr lang="en-US" altLang="ko-KR" sz="6600" b="1" dirty="0">
              <a:solidFill>
                <a:srgbClr val="0357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41947" y="429199"/>
            <a:ext cx="3910983" cy="153179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37164" y="2617840"/>
            <a:ext cx="9992429" cy="64154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36439" y="6531240"/>
            <a:ext cx="1228798" cy="1031625"/>
            <a:chOff x="12636439" y="6531240"/>
            <a:chExt cx="1228798" cy="10316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2636439" y="6531240"/>
              <a:ext cx="1228798" cy="103162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44997" y="2375932"/>
            <a:ext cx="6490775" cy="6461134"/>
            <a:chOff x="1844997" y="2375932"/>
            <a:chExt cx="6490775" cy="646113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4997" y="2375932"/>
              <a:ext cx="6490775" cy="64611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2667000" y="-1485900"/>
            <a:ext cx="24884632" cy="1412495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41947" y="429199"/>
            <a:ext cx="3292583" cy="153179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96998" y="2806065"/>
            <a:ext cx="13933496" cy="6461388"/>
            <a:chOff x="2196998" y="2806065"/>
            <a:chExt cx="13933496" cy="646138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6998" y="2806065"/>
              <a:ext cx="13933496" cy="646138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429199"/>
            <a:ext cx="5563183" cy="153179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48255" y="1864434"/>
            <a:ext cx="4787402" cy="117396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22895" y="2706693"/>
            <a:ext cx="10153755" cy="6784347"/>
            <a:chOff x="1922895" y="2706693"/>
            <a:chExt cx="10153755" cy="678434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22895" y="2706693"/>
              <a:ext cx="10153755" cy="678434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429199"/>
            <a:ext cx="5563183" cy="153179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83676" y="1593942"/>
            <a:ext cx="3702707" cy="127675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76882" y="3006468"/>
            <a:ext cx="9260008" cy="5676130"/>
            <a:chOff x="1576882" y="3006468"/>
            <a:chExt cx="9260008" cy="56761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6882" y="3006468"/>
              <a:ext cx="9260008" cy="56761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74728" y="3225585"/>
            <a:ext cx="6691795" cy="5327448"/>
            <a:chOff x="10874728" y="3225585"/>
            <a:chExt cx="6691795" cy="53274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74728" y="3225585"/>
              <a:ext cx="6691795" cy="532744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2899" y="429199"/>
            <a:ext cx="5563183" cy="153179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74152" y="1693009"/>
            <a:ext cx="5156564" cy="117396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22895" y="2492691"/>
            <a:ext cx="11607362" cy="7269663"/>
            <a:chOff x="1922895" y="2492691"/>
            <a:chExt cx="11607362" cy="726966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22895" y="2492691"/>
              <a:ext cx="11607362" cy="726966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22899" y="429199"/>
            <a:ext cx="5563183" cy="153179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83675" y="1601394"/>
            <a:ext cx="3861555" cy="11830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22895" y="2692165"/>
            <a:ext cx="9866390" cy="7006007"/>
            <a:chOff x="1922895" y="2692165"/>
            <a:chExt cx="9866390" cy="70060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22895" y="2692165"/>
              <a:ext cx="9866390" cy="70060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89286" y="2923253"/>
            <a:ext cx="4347047" cy="6774919"/>
            <a:chOff x="11789286" y="2923253"/>
            <a:chExt cx="4347047" cy="677491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89286" y="2923253"/>
              <a:ext cx="4347047" cy="677491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2899" y="429199"/>
            <a:ext cx="5563183" cy="153179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74152" y="1666700"/>
            <a:ext cx="5397783" cy="118304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308744" y="786857"/>
            <a:ext cx="16262414" cy="423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사용자 지정</PresentationFormat>
  <Paragraphs>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김경민</cp:lastModifiedBy>
  <cp:revision>2</cp:revision>
  <dcterms:created xsi:type="dcterms:W3CDTF">2023-10-31T11:32:22Z</dcterms:created>
  <dcterms:modified xsi:type="dcterms:W3CDTF">2023-10-31T02:57:04Z</dcterms:modified>
</cp:coreProperties>
</file>