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6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45EE-D3F1-4BBF-9970-B7DE712A96B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1590-8276-431E-9B73-733F1864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50899" y="0"/>
            <a:ext cx="3841102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6008" y="2235200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LoL-AutoMatching</a:t>
            </a:r>
            <a:r>
              <a:rPr lang="en-US" altLang="ko-KR" dirty="0" smtClean="0"/>
              <a:t> : </a:t>
            </a:r>
            <a:r>
              <a:rPr lang="en-US" altLang="ko-KR" dirty="0"/>
              <a:t>Duo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40008" y="4622799"/>
            <a:ext cx="1484346" cy="409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이호제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38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5" y="1101761"/>
            <a:ext cx="11640040" cy="5251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주요 화면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783105" y="3314700"/>
            <a:ext cx="2009775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정보 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324600" y="2428876"/>
            <a:ext cx="993710" cy="9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045292" y="2268477"/>
            <a:ext cx="2193958" cy="25761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5" y="1461767"/>
            <a:ext cx="6320640" cy="5148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구현 현황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571723" y="4472751"/>
            <a:ext cx="2450256" cy="93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Riot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02042" y="5630802"/>
            <a:ext cx="2193958" cy="25761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5"/>
          </p:cNvCxnSpPr>
          <p:nvPr/>
        </p:nvCxnSpPr>
        <p:spPr>
          <a:xfrm>
            <a:off x="3663147" y="5269500"/>
            <a:ext cx="589898" cy="51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37" y="1461767"/>
            <a:ext cx="5357191" cy="2214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7788242" y="1820802"/>
            <a:ext cx="2193958" cy="25761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336" y="4077462"/>
            <a:ext cx="5357191" cy="253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6691262" y="4676776"/>
            <a:ext cx="3290937" cy="39151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764336" y="5068286"/>
            <a:ext cx="4217989" cy="39151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423786" y="1830550"/>
            <a:ext cx="2450256" cy="93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Roit</a:t>
            </a:r>
            <a:r>
              <a:rPr lang="ko-KR" altLang="en-US" dirty="0" smtClean="0">
                <a:solidFill>
                  <a:schemeClr val="tx1"/>
                </a:solidFill>
              </a:rPr>
              <a:t>사이트에서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6905625" y="2078421"/>
            <a:ext cx="1219200" cy="2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018067" y="4134836"/>
            <a:ext cx="2450256" cy="93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Id,puuid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464411" y="4547571"/>
            <a:ext cx="1323831" cy="1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172200" y="4939476"/>
            <a:ext cx="857250" cy="18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구현 현황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6" y="1060584"/>
            <a:ext cx="5360649" cy="56831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060584"/>
            <a:ext cx="6153748" cy="2377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786034"/>
            <a:ext cx="4353533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3324132" y="3181350"/>
            <a:ext cx="2450256" cy="93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04791" y="2381250"/>
            <a:ext cx="8001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7"/>
          </p:cNvCxnSpPr>
          <p:nvPr/>
        </p:nvCxnSpPr>
        <p:spPr>
          <a:xfrm flipV="1">
            <a:off x="4545959" y="4732177"/>
            <a:ext cx="1321441" cy="40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54535" y="4995862"/>
            <a:ext cx="2450256" cy="93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UserNm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랭크정보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36" y="1060585"/>
            <a:ext cx="5773014" cy="5587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구현 현황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42686" y="3287728"/>
            <a:ext cx="93831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7" y="1060585"/>
            <a:ext cx="5725324" cy="5587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7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보완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784910" y="38412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89209"/>
            <a:ext cx="8887448" cy="5025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4555865" y="5093899"/>
            <a:ext cx="2494967" cy="1089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보완점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자동매칭형식으로 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050832" y="5000625"/>
            <a:ext cx="635843" cy="5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26934" y="2419350"/>
            <a:ext cx="3236914" cy="40005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7184" y="2171190"/>
            <a:ext cx="2494967" cy="1089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보완점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회원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특정 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784910" y="3124026"/>
            <a:ext cx="721894" cy="51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보완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784910" y="38412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/>
          <p:cNvSpPr txBox="1">
            <a:spLocks/>
          </p:cNvSpPr>
          <p:nvPr/>
        </p:nvSpPr>
        <p:spPr>
          <a:xfrm>
            <a:off x="838200" y="1978091"/>
            <a:ext cx="10515600" cy="39841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유저들의 주 포지션과 선호 포지션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-&gt; discord</a:t>
            </a:r>
            <a:r>
              <a:rPr lang="ko-KR" altLang="en-US" dirty="0" smtClean="0"/>
              <a:t>과 연동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유저들에게 메시지 보내기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매칭한 유저들끼리 채팅을 할 수 있는 공간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음성보이스로 욕설 및 성희롱 등에 대한 대응방안</a:t>
            </a:r>
            <a:endParaRPr lang="ko-KR" altLang="en-US" dirty="0"/>
          </a:p>
        </p:txBody>
      </p:sp>
      <p:sp>
        <p:nvSpPr>
          <p:cNvPr id="17" name="내용 개체 틀 4"/>
          <p:cNvSpPr txBox="1">
            <a:spLocks/>
          </p:cNvSpPr>
          <p:nvPr/>
        </p:nvSpPr>
        <p:spPr>
          <a:xfrm>
            <a:off x="838200" y="1352549"/>
            <a:ext cx="6334125" cy="4953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추가 보완점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2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50899" y="0"/>
            <a:ext cx="38411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6008" y="2235200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9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2715209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altLang="ko-KR" dirty="0" smtClean="0"/>
              <a:t>  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15209" y="0"/>
            <a:ext cx="9476791" cy="6857999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프로젝트 주제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프로젝트 주제 의도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프로젝트 구현 계획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프로젝트 주요 화면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프로젝트 구현 현황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프로젝트 보완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8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주제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786465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4"/>
          <p:cNvSpPr txBox="1">
            <a:spLocks/>
          </p:cNvSpPr>
          <p:nvPr/>
        </p:nvSpPr>
        <p:spPr>
          <a:xfrm>
            <a:off x="838200" y="2929714"/>
            <a:ext cx="10515600" cy="21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PC</a:t>
            </a:r>
            <a:r>
              <a:rPr lang="ko-KR" altLang="en-US" dirty="0" smtClean="0"/>
              <a:t>게임인 </a:t>
            </a:r>
            <a:r>
              <a:rPr lang="en-US" altLang="ko-KR" dirty="0" smtClean="0"/>
              <a:t>League of Legend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랭크게임을</a:t>
            </a:r>
            <a:r>
              <a:rPr lang="ko-KR" altLang="en-US" dirty="0" smtClean="0"/>
              <a:t> 같이 할 유저를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프로그램에서 자동으로 회원을 대상으로 구해주는 것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1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주제 의도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4"/>
          <p:cNvSpPr txBox="1">
            <a:spLocks/>
          </p:cNvSpPr>
          <p:nvPr/>
        </p:nvSpPr>
        <p:spPr>
          <a:xfrm>
            <a:off x="838200" y="1978091"/>
            <a:ext cx="10515600" cy="39841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League of Legend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랭크게임을</a:t>
            </a:r>
            <a:r>
              <a:rPr lang="ko-KR" altLang="en-US" dirty="0" smtClean="0"/>
              <a:t> 듀오로 하고 싶은 유저들을 위해 개발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본인의 </a:t>
            </a:r>
            <a:r>
              <a:rPr lang="ko-KR" altLang="en-US" dirty="0" err="1" smtClean="0"/>
              <a:t>티어와</a:t>
            </a:r>
            <a:r>
              <a:rPr lang="ko-KR" altLang="en-US" dirty="0" smtClean="0"/>
              <a:t> 포지션에 맞는 유저들을 자동으로 매칭해주거나 리스트를 뽑아주어 사이트 내에서 메시지를 따로 보낼 수 있음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League of Legend API</a:t>
            </a:r>
            <a:r>
              <a:rPr lang="ko-KR" altLang="en-US" dirty="0" smtClean="0"/>
              <a:t>를 사용한 사이트</a:t>
            </a:r>
            <a:r>
              <a:rPr lang="en-US" altLang="ko-KR" dirty="0" smtClean="0"/>
              <a:t>(</a:t>
            </a:r>
            <a:r>
              <a:rPr lang="en-US" altLang="ko-KR" dirty="0" smtClean="0"/>
              <a:t>OP.GG, LOL.PS)</a:t>
            </a:r>
            <a:r>
              <a:rPr lang="ko-KR" altLang="en-US" dirty="0" smtClean="0"/>
              <a:t>등을 참고하여 본인과 타 유저들의 전적과 포지션을 볼 수 있도록 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2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주제 의도        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9671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4"/>
          <p:cNvSpPr txBox="1">
            <a:spLocks/>
          </p:cNvSpPr>
          <p:nvPr/>
        </p:nvSpPr>
        <p:spPr>
          <a:xfrm>
            <a:off x="5222032" y="1212984"/>
            <a:ext cx="2030964" cy="54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참고사이트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136715"/>
            <a:ext cx="5429250" cy="41846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9" y="2136715"/>
            <a:ext cx="6489751" cy="4184693"/>
          </a:xfrm>
          <a:prstGeom prst="rect">
            <a:avLst/>
          </a:prstGeom>
        </p:spPr>
      </p:pic>
      <p:sp>
        <p:nvSpPr>
          <p:cNvPr id="13" name="내용 개체 틀 4"/>
          <p:cNvSpPr txBox="1">
            <a:spLocks/>
          </p:cNvSpPr>
          <p:nvPr/>
        </p:nvSpPr>
        <p:spPr>
          <a:xfrm>
            <a:off x="7887478" y="1674850"/>
            <a:ext cx="2030964" cy="54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      </a:t>
            </a:r>
            <a:r>
              <a:rPr lang="en-US" altLang="ko-KR" sz="2000" dirty="0" smtClean="0"/>
              <a:t>LOL.PS</a:t>
            </a:r>
            <a:endParaRPr lang="ko-KR" altLang="en-US" sz="2000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2127768" y="1674850"/>
            <a:ext cx="2030964" cy="54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      </a:t>
            </a:r>
            <a:r>
              <a:rPr lang="en-US" altLang="ko-KR" sz="2000" dirty="0" smtClean="0"/>
              <a:t>OP.GG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7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</a:t>
            </a:r>
            <a:r>
              <a:rPr lang="ko-KR" altLang="en-US" sz="1800" dirty="0" smtClean="0"/>
              <a:t>구현 계획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4"/>
          <p:cNvSpPr txBox="1">
            <a:spLocks/>
          </p:cNvSpPr>
          <p:nvPr/>
        </p:nvSpPr>
        <p:spPr>
          <a:xfrm>
            <a:off x="838200" y="1978091"/>
            <a:ext cx="10515600" cy="39841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회원가입시에 본인 닉네임정보를 사이트에 등록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닉네임 정보를 토대로 본인의 </a:t>
            </a:r>
            <a:r>
              <a:rPr lang="ko-KR" altLang="en-US" dirty="0" err="1" smtClean="0"/>
              <a:t>랭크정보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본인 </a:t>
            </a:r>
            <a:r>
              <a:rPr lang="ko-KR" altLang="en-US" dirty="0" err="1" smtClean="0"/>
              <a:t>티어에</a:t>
            </a:r>
            <a:r>
              <a:rPr lang="ko-KR" altLang="en-US" dirty="0" smtClean="0"/>
              <a:t> 맞는 </a:t>
            </a:r>
            <a:r>
              <a:rPr lang="ko-KR" altLang="en-US" dirty="0" err="1" smtClean="0"/>
              <a:t>유저리스트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ko-KR" altLang="en-US" dirty="0" smtClean="0"/>
              <a:t>유저 자동 매칭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유저에게 메시지 보내기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ko-KR" altLang="en-US" dirty="0" smtClean="0"/>
              <a:t>그후 </a:t>
            </a:r>
            <a:r>
              <a:rPr lang="en-US" altLang="ko-KR" dirty="0" smtClean="0"/>
              <a:t>disco</a:t>
            </a:r>
            <a:r>
              <a:rPr lang="en-US" altLang="ko-KR" dirty="0"/>
              <a:t>r</a:t>
            </a:r>
            <a:r>
              <a:rPr lang="en-US" altLang="ko-KR" dirty="0" smtClean="0"/>
              <a:t>d(</a:t>
            </a:r>
            <a:r>
              <a:rPr lang="ko-KR" altLang="en-US" dirty="0" smtClean="0"/>
              <a:t>음성 커뮤니티 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연동하여 서로 통화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주요 화면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4"/>
          <p:cNvSpPr txBox="1">
            <a:spLocks/>
          </p:cNvSpPr>
          <p:nvPr/>
        </p:nvSpPr>
        <p:spPr>
          <a:xfrm>
            <a:off x="1628149" y="1212984"/>
            <a:ext cx="9725649" cy="4659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메인 화면 </a:t>
            </a:r>
            <a:r>
              <a:rPr lang="en-US" altLang="ko-KR" dirty="0" smtClean="0"/>
              <a:t>: lobby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9" y="2061526"/>
            <a:ext cx="8869013" cy="4143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01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1489209"/>
            <a:ext cx="8935697" cy="4601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주요 화면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07594" y="5224638"/>
            <a:ext cx="2009775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리스트 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22032" y="4886325"/>
            <a:ext cx="350093" cy="33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212984"/>
            <a:ext cx="10803777" cy="5311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42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L</a:t>
            </a:r>
            <a:r>
              <a:rPr lang="en-US" altLang="ko-KR" sz="1100" dirty="0" err="1" smtClean="0"/>
              <a:t>oL-AutoMatching</a:t>
            </a:r>
            <a:r>
              <a:rPr lang="en-US" altLang="ko-KR" sz="1100" dirty="0" smtClean="0"/>
              <a:t> : Duo                                                                         </a:t>
            </a:r>
            <a:r>
              <a:rPr lang="ko-KR" altLang="en-US" sz="1800" dirty="0" smtClean="0"/>
              <a:t>프로젝트 주요 화면</a:t>
            </a: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31831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782147" y="0"/>
            <a:ext cx="1" cy="83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87550" y="382560"/>
            <a:ext cx="63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011536" y="3886200"/>
            <a:ext cx="2009775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본인 정보 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537618" y="3540462"/>
            <a:ext cx="473918" cy="66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289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LoL-AutoMatching : Duo </vt:lpstr>
      <vt:lpstr>  INDEX</vt:lpstr>
      <vt:lpstr>LoL-AutoMatching : Duo                                                                         프로젝트 주제</vt:lpstr>
      <vt:lpstr>LoL-AutoMatching : Duo                                                                         프로젝트 주제 의도</vt:lpstr>
      <vt:lpstr>LoL-AutoMatching : Duo                                                                         프로젝트 주제 의도        </vt:lpstr>
      <vt:lpstr>LoL-AutoMatching : Duo                                                                         프로젝트 구현 계획</vt:lpstr>
      <vt:lpstr>LoL-AutoMatching : Duo                                                                         프로젝트 주요 화면</vt:lpstr>
      <vt:lpstr>LoL-AutoMatching : Duo                                                                         프로젝트 주요 화면</vt:lpstr>
      <vt:lpstr>LoL-AutoMatching : Duo                                                                         프로젝트 주요 화면</vt:lpstr>
      <vt:lpstr>LoL-AutoMatching : Duo                                                                         프로젝트 주요 화면</vt:lpstr>
      <vt:lpstr>LoL-AutoMatching : Duo                                                                         프로젝트 구현 현황</vt:lpstr>
      <vt:lpstr>LoL-AutoMatching : Duo                                                                         프로젝트 구현 현황</vt:lpstr>
      <vt:lpstr>LoL-AutoMatching : Duo                                                                         프로젝트 구현 현황</vt:lpstr>
      <vt:lpstr>LoL-AutoMatching : Duo                                                                         프로젝트 보완</vt:lpstr>
      <vt:lpstr>LoL-AutoMatching : Duo                                                                         프로젝트 보완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LoL-AutoMatching : Duo</dc:title>
  <dc:creator>202-25</dc:creator>
  <cp:lastModifiedBy>202-25</cp:lastModifiedBy>
  <cp:revision>19</cp:revision>
  <dcterms:created xsi:type="dcterms:W3CDTF">2023-09-26T08:34:24Z</dcterms:created>
  <dcterms:modified xsi:type="dcterms:W3CDTF">2023-09-26T11:45:57Z</dcterms:modified>
</cp:coreProperties>
</file>