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8" r:id="rId5"/>
    <p:sldId id="2872" r:id="rId6"/>
    <p:sldId id="2874" r:id="rId7"/>
    <p:sldId id="2877" r:id="rId8"/>
    <p:sldId id="2873" r:id="rId9"/>
    <p:sldId id="2876" r:id="rId10"/>
    <p:sldId id="2880" r:id="rId11"/>
    <p:sldId id="2879" r:id="rId12"/>
    <p:sldId id="2871" r:id="rId13"/>
    <p:sldId id="28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72"/>
            <p14:sldId id="2874"/>
            <p14:sldId id="2877"/>
            <p14:sldId id="2873"/>
            <p14:sldId id="2876"/>
            <p14:sldId id="2880"/>
            <p14:sldId id="2879"/>
            <p14:sldId id="2871"/>
            <p14:sldId id="2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E39"/>
    <a:srgbClr val="5F5F5F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AB4CF-9787-43EC-8CAC-2A4FAC43CD4F}" v="1" dt="2021-11-26T15:42:17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5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Gouedo" userId="c3fafed6-2a32-40a5-b2ae-6f0e8f66f71f" providerId="ADAL" clId="{FE09DF02-B43E-443A-8E1D-DDF44D91FB3E}"/>
    <pc:docChg chg="undo redo custSel addSld delSld modSld sldOrd modSection">
      <pc:chgData name="Pascal Gouedo" userId="c3fafed6-2a32-40a5-b2ae-6f0e8f66f71f" providerId="ADAL" clId="{FE09DF02-B43E-443A-8E1D-DDF44D91FB3E}" dt="2021-11-22T15:51:41.387" v="1939" actId="20577"/>
      <pc:docMkLst>
        <pc:docMk/>
      </pc:docMkLst>
      <pc:sldChg chg="modSp mod">
        <pc:chgData name="Pascal Gouedo" userId="c3fafed6-2a32-40a5-b2ae-6f0e8f66f71f" providerId="ADAL" clId="{FE09DF02-B43E-443A-8E1D-DDF44D91FB3E}" dt="2021-11-22T13:29:53.477" v="50" actId="20577"/>
        <pc:sldMkLst>
          <pc:docMk/>
          <pc:sldMk cId="4077986517" sldId="288"/>
        </pc:sldMkLst>
        <pc:spChg chg="mod">
          <ac:chgData name="Pascal Gouedo" userId="c3fafed6-2a32-40a5-b2ae-6f0e8f66f71f" providerId="ADAL" clId="{FE09DF02-B43E-443A-8E1D-DDF44D91FB3E}" dt="2021-11-22T13:29:53.477" v="50" actId="20577"/>
          <ac:spMkLst>
            <pc:docMk/>
            <pc:sldMk cId="4077986517" sldId="288"/>
            <ac:spMk id="3" creationId="{6F956B2D-BE4E-E646-8EA4-AA679C18F3F6}"/>
          </ac:spMkLst>
        </pc:spChg>
        <pc:spChg chg="mod">
          <ac:chgData name="Pascal Gouedo" userId="c3fafed6-2a32-40a5-b2ae-6f0e8f66f71f" providerId="ADAL" clId="{FE09DF02-B43E-443A-8E1D-DDF44D91FB3E}" dt="2021-11-22T13:29:33.366" v="11" actId="20577"/>
          <ac:spMkLst>
            <pc:docMk/>
            <pc:sldMk cId="4077986517" sldId="288"/>
            <ac:spMk id="6" creationId="{CB86AC7A-924A-2C4F-921C-C9AB735AA06C}"/>
          </ac:spMkLst>
        </pc:spChg>
      </pc:sldChg>
      <pc:sldChg chg="modSp mod">
        <pc:chgData name="Pascal Gouedo" userId="c3fafed6-2a32-40a5-b2ae-6f0e8f66f71f" providerId="ADAL" clId="{FE09DF02-B43E-443A-8E1D-DDF44D91FB3E}" dt="2021-11-22T15:30:19.253" v="1823" actId="20577"/>
        <pc:sldMkLst>
          <pc:docMk/>
          <pc:sldMk cId="1015408651" sldId="2871"/>
        </pc:sldMkLst>
        <pc:spChg chg="mod">
          <ac:chgData name="Pascal Gouedo" userId="c3fafed6-2a32-40a5-b2ae-6f0e8f66f71f" providerId="ADAL" clId="{FE09DF02-B43E-443A-8E1D-DDF44D91FB3E}" dt="2021-11-22T13:39:35.793" v="121" actId="20577"/>
          <ac:spMkLst>
            <pc:docMk/>
            <pc:sldMk cId="1015408651" sldId="2871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5:30:19.253" v="1823" actId="20577"/>
          <ac:spMkLst>
            <pc:docMk/>
            <pc:sldMk cId="1015408651" sldId="2871"/>
            <ac:spMk id="3" creationId="{00000000-0000-0000-0000-000000000000}"/>
          </ac:spMkLst>
        </pc:spChg>
      </pc:sldChg>
      <pc:sldChg chg="modSp mod">
        <pc:chgData name="Pascal Gouedo" userId="c3fafed6-2a32-40a5-b2ae-6f0e8f66f71f" providerId="ADAL" clId="{FE09DF02-B43E-443A-8E1D-DDF44D91FB3E}" dt="2021-11-22T14:19:36.264" v="442" actId="6549"/>
        <pc:sldMkLst>
          <pc:docMk/>
          <pc:sldMk cId="1333257155" sldId="2872"/>
        </pc:sldMkLst>
        <pc:spChg chg="mod">
          <ac:chgData name="Pascal Gouedo" userId="c3fafed6-2a32-40a5-b2ae-6f0e8f66f71f" providerId="ADAL" clId="{FE09DF02-B43E-443A-8E1D-DDF44D91FB3E}" dt="2021-11-22T14:19:36.264" v="442" actId="6549"/>
          <ac:spMkLst>
            <pc:docMk/>
            <pc:sldMk cId="1333257155" sldId="2872"/>
            <ac:spMk id="3" creationId="{00000000-0000-0000-0000-000000000000}"/>
          </ac:spMkLst>
        </pc:spChg>
      </pc:sldChg>
      <pc:sldChg chg="delSp modSp mod">
        <pc:chgData name="Pascal Gouedo" userId="c3fafed6-2a32-40a5-b2ae-6f0e8f66f71f" providerId="ADAL" clId="{FE09DF02-B43E-443A-8E1D-DDF44D91FB3E}" dt="2021-11-22T15:19:16.659" v="1805" actId="20577"/>
        <pc:sldMkLst>
          <pc:docMk/>
          <pc:sldMk cId="4239897945" sldId="2873"/>
        </pc:sldMkLst>
        <pc:spChg chg="mod">
          <ac:chgData name="Pascal Gouedo" userId="c3fafed6-2a32-40a5-b2ae-6f0e8f66f71f" providerId="ADAL" clId="{FE09DF02-B43E-443A-8E1D-DDF44D91FB3E}" dt="2021-11-22T14:53:19.174" v="1310" actId="20577"/>
          <ac:spMkLst>
            <pc:docMk/>
            <pc:sldMk cId="4239897945" sldId="2873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5:04:45.605" v="1544" actId="27636"/>
          <ac:spMkLst>
            <pc:docMk/>
            <pc:sldMk cId="4239897945" sldId="2873"/>
            <ac:spMk id="3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5:19:16.659" v="1805" actId="20577"/>
          <ac:spMkLst>
            <pc:docMk/>
            <pc:sldMk cId="4239897945" sldId="2873"/>
            <ac:spMk id="7" creationId="{00000000-0000-0000-0000-000000000000}"/>
          </ac:spMkLst>
        </pc:spChg>
        <pc:spChg chg="del mod">
          <ac:chgData name="Pascal Gouedo" userId="c3fafed6-2a32-40a5-b2ae-6f0e8f66f71f" providerId="ADAL" clId="{FE09DF02-B43E-443A-8E1D-DDF44D91FB3E}" dt="2021-11-22T14:25:57.810" v="535" actId="478"/>
          <ac:spMkLst>
            <pc:docMk/>
            <pc:sldMk cId="4239897945" sldId="2873"/>
            <ac:spMk id="9" creationId="{00000000-0000-0000-0000-000000000000}"/>
          </ac:spMkLst>
        </pc:spChg>
        <pc:spChg chg="del">
          <ac:chgData name="Pascal Gouedo" userId="c3fafed6-2a32-40a5-b2ae-6f0e8f66f71f" providerId="ADAL" clId="{FE09DF02-B43E-443A-8E1D-DDF44D91FB3E}" dt="2021-11-22T14:25:55.621" v="533" actId="478"/>
          <ac:spMkLst>
            <pc:docMk/>
            <pc:sldMk cId="4239897945" sldId="2873"/>
            <ac:spMk id="20" creationId="{00000000-0000-0000-0000-000000000000}"/>
          </ac:spMkLst>
        </pc:spChg>
      </pc:sldChg>
      <pc:sldChg chg="modSp mod">
        <pc:chgData name="Pascal Gouedo" userId="c3fafed6-2a32-40a5-b2ae-6f0e8f66f71f" providerId="ADAL" clId="{FE09DF02-B43E-443A-8E1D-DDF44D91FB3E}" dt="2021-11-22T14:53:13.190" v="1309" actId="20577"/>
        <pc:sldMkLst>
          <pc:docMk/>
          <pc:sldMk cId="3263169395" sldId="2874"/>
        </pc:sldMkLst>
        <pc:spChg chg="mod">
          <ac:chgData name="Pascal Gouedo" userId="c3fafed6-2a32-40a5-b2ae-6f0e8f66f71f" providerId="ADAL" clId="{FE09DF02-B43E-443A-8E1D-DDF44D91FB3E}" dt="2021-11-22T14:53:13.190" v="1309" actId="20577"/>
          <ac:spMkLst>
            <pc:docMk/>
            <pc:sldMk cId="3263169395" sldId="2874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4:51:34.505" v="1274"/>
          <ac:spMkLst>
            <pc:docMk/>
            <pc:sldMk cId="3263169395" sldId="2874"/>
            <ac:spMk id="3" creationId="{00000000-0000-0000-0000-000000000000}"/>
          </ac:spMkLst>
        </pc:spChg>
      </pc:sldChg>
      <pc:sldChg chg="modSp del mod">
        <pc:chgData name="Pascal Gouedo" userId="c3fafed6-2a32-40a5-b2ae-6f0e8f66f71f" providerId="ADAL" clId="{FE09DF02-B43E-443A-8E1D-DDF44D91FB3E}" dt="2021-11-22T14:31:28.021" v="707" actId="2696"/>
        <pc:sldMkLst>
          <pc:docMk/>
          <pc:sldMk cId="3146776429" sldId="2875"/>
        </pc:sldMkLst>
        <pc:spChg chg="mod">
          <ac:chgData name="Pascal Gouedo" userId="c3fafed6-2a32-40a5-b2ae-6f0e8f66f71f" providerId="ADAL" clId="{FE09DF02-B43E-443A-8E1D-DDF44D91FB3E}" dt="2021-11-22T14:29:46.349" v="650" actId="20577"/>
          <ac:spMkLst>
            <pc:docMk/>
            <pc:sldMk cId="3146776429" sldId="2875"/>
            <ac:spMk id="3" creationId="{00000000-0000-0000-0000-000000000000}"/>
          </ac:spMkLst>
        </pc:spChg>
      </pc:sldChg>
      <pc:sldChg chg="delSp modSp mod">
        <pc:chgData name="Pascal Gouedo" userId="c3fafed6-2a32-40a5-b2ae-6f0e8f66f71f" providerId="ADAL" clId="{FE09DF02-B43E-443A-8E1D-DDF44D91FB3E}" dt="2021-11-22T14:55:00.772" v="1342" actId="20577"/>
        <pc:sldMkLst>
          <pc:docMk/>
          <pc:sldMk cId="117968085" sldId="2876"/>
        </pc:sldMkLst>
        <pc:spChg chg="mod">
          <ac:chgData name="Pascal Gouedo" userId="c3fafed6-2a32-40a5-b2ae-6f0e8f66f71f" providerId="ADAL" clId="{FE09DF02-B43E-443A-8E1D-DDF44D91FB3E}" dt="2021-11-22T14:31:47.105" v="727" actId="20577"/>
          <ac:spMkLst>
            <pc:docMk/>
            <pc:sldMk cId="117968085" sldId="2876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4:55:00.772" v="1342" actId="20577"/>
          <ac:spMkLst>
            <pc:docMk/>
            <pc:sldMk cId="117968085" sldId="2876"/>
            <ac:spMk id="3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4:50:11.202" v="1256" actId="20577"/>
          <ac:spMkLst>
            <pc:docMk/>
            <pc:sldMk cId="117968085" sldId="2876"/>
            <ac:spMk id="7" creationId="{00000000-0000-0000-0000-000000000000}"/>
          </ac:spMkLst>
        </pc:spChg>
        <pc:spChg chg="del mod">
          <ac:chgData name="Pascal Gouedo" userId="c3fafed6-2a32-40a5-b2ae-6f0e8f66f71f" providerId="ADAL" clId="{FE09DF02-B43E-443A-8E1D-DDF44D91FB3E}" dt="2021-11-22T14:35:15.255" v="840" actId="478"/>
          <ac:spMkLst>
            <pc:docMk/>
            <pc:sldMk cId="117968085" sldId="2876"/>
            <ac:spMk id="8" creationId="{00000000-0000-0000-0000-000000000000}"/>
          </ac:spMkLst>
        </pc:spChg>
      </pc:sldChg>
      <pc:sldChg chg="modSp add mod">
        <pc:chgData name="Pascal Gouedo" userId="c3fafed6-2a32-40a5-b2ae-6f0e8f66f71f" providerId="ADAL" clId="{FE09DF02-B43E-443A-8E1D-DDF44D91FB3E}" dt="2021-11-22T15:36:15.448" v="1827" actId="20577"/>
        <pc:sldMkLst>
          <pc:docMk/>
          <pc:sldMk cId="520416293" sldId="2877"/>
        </pc:sldMkLst>
        <pc:spChg chg="mod">
          <ac:chgData name="Pascal Gouedo" userId="c3fafed6-2a32-40a5-b2ae-6f0e8f66f71f" providerId="ADAL" clId="{FE09DF02-B43E-443A-8E1D-DDF44D91FB3E}" dt="2021-11-22T14:40:26.679" v="914" actId="20577"/>
          <ac:spMkLst>
            <pc:docMk/>
            <pc:sldMk cId="520416293" sldId="2877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5:36:15.448" v="1827" actId="20577"/>
          <ac:spMkLst>
            <pc:docMk/>
            <pc:sldMk cId="520416293" sldId="2877"/>
            <ac:spMk id="3" creationId="{00000000-0000-0000-0000-000000000000}"/>
          </ac:spMkLst>
        </pc:spChg>
      </pc:sldChg>
      <pc:sldChg chg="del">
        <pc:chgData name="Pascal Gouedo" userId="c3fafed6-2a32-40a5-b2ae-6f0e8f66f71f" providerId="ADAL" clId="{FE09DF02-B43E-443A-8E1D-DDF44D91FB3E}" dt="2021-11-22T13:30:23.796" v="51" actId="47"/>
        <pc:sldMkLst>
          <pc:docMk/>
          <pc:sldMk cId="2637697948" sldId="2877"/>
        </pc:sldMkLst>
      </pc:sldChg>
      <pc:sldChg chg="modSp add del mod">
        <pc:chgData name="Pascal Gouedo" userId="c3fafed6-2a32-40a5-b2ae-6f0e8f66f71f" providerId="ADAL" clId="{FE09DF02-B43E-443A-8E1D-DDF44D91FB3E}" dt="2021-11-22T14:56:47.002" v="1352" actId="47"/>
        <pc:sldMkLst>
          <pc:docMk/>
          <pc:sldMk cId="1753464081" sldId="2878"/>
        </pc:sldMkLst>
        <pc:spChg chg="mod">
          <ac:chgData name="Pascal Gouedo" userId="c3fafed6-2a32-40a5-b2ae-6f0e8f66f71f" providerId="ADAL" clId="{FE09DF02-B43E-443A-8E1D-DDF44D91FB3E}" dt="2021-11-22T14:56:28.255" v="1350" actId="20577"/>
          <ac:spMkLst>
            <pc:docMk/>
            <pc:sldMk cId="1753464081" sldId="2878"/>
            <ac:spMk id="2" creationId="{00000000-0000-0000-0000-000000000000}"/>
          </ac:spMkLst>
        </pc:spChg>
      </pc:sldChg>
      <pc:sldChg chg="modSp add mod">
        <pc:chgData name="Pascal Gouedo" userId="c3fafed6-2a32-40a5-b2ae-6f0e8f66f71f" providerId="ADAL" clId="{FE09DF02-B43E-443A-8E1D-DDF44D91FB3E}" dt="2021-11-22T15:51:41.387" v="1939" actId="20577"/>
        <pc:sldMkLst>
          <pc:docMk/>
          <pc:sldMk cId="3467270877" sldId="2879"/>
        </pc:sldMkLst>
        <pc:spChg chg="mod">
          <ac:chgData name="Pascal Gouedo" userId="c3fafed6-2a32-40a5-b2ae-6f0e8f66f71f" providerId="ADAL" clId="{FE09DF02-B43E-443A-8E1D-DDF44D91FB3E}" dt="2021-11-22T14:56:54.806" v="1375" actId="20577"/>
          <ac:spMkLst>
            <pc:docMk/>
            <pc:sldMk cId="3467270877" sldId="2879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5:51:41.387" v="1939" actId="20577"/>
          <ac:spMkLst>
            <pc:docMk/>
            <pc:sldMk cId="3467270877" sldId="2879"/>
            <ac:spMk id="3" creationId="{00000000-0000-0000-0000-000000000000}"/>
          </ac:spMkLst>
        </pc:spChg>
      </pc:sldChg>
      <pc:sldChg chg="modSp add mod ord">
        <pc:chgData name="Pascal Gouedo" userId="c3fafed6-2a32-40a5-b2ae-6f0e8f66f71f" providerId="ADAL" clId="{FE09DF02-B43E-443A-8E1D-DDF44D91FB3E}" dt="2021-11-22T15:51:30.008" v="1938" actId="20577"/>
        <pc:sldMkLst>
          <pc:docMk/>
          <pc:sldMk cId="978993006" sldId="2880"/>
        </pc:sldMkLst>
        <pc:spChg chg="mod">
          <ac:chgData name="Pascal Gouedo" userId="c3fafed6-2a32-40a5-b2ae-6f0e8f66f71f" providerId="ADAL" clId="{FE09DF02-B43E-443A-8E1D-DDF44D91FB3E}" dt="2021-11-22T15:08:07.516" v="1653" actId="20577"/>
          <ac:spMkLst>
            <pc:docMk/>
            <pc:sldMk cId="978993006" sldId="2880"/>
            <ac:spMk id="2" creationId="{00000000-0000-0000-0000-000000000000}"/>
          </ac:spMkLst>
        </pc:spChg>
        <pc:spChg chg="mod">
          <ac:chgData name="Pascal Gouedo" userId="c3fafed6-2a32-40a5-b2ae-6f0e8f66f71f" providerId="ADAL" clId="{FE09DF02-B43E-443A-8E1D-DDF44D91FB3E}" dt="2021-11-22T15:51:30.008" v="1938" actId="20577"/>
          <ac:spMkLst>
            <pc:docMk/>
            <pc:sldMk cId="978993006" sldId="2880"/>
            <ac:spMk id="3" creationId="{00000000-0000-0000-0000-000000000000}"/>
          </ac:spMkLst>
        </pc:spChg>
      </pc:sldChg>
    </pc:docChg>
  </pc:docChgLst>
  <pc:docChgLst>
    <pc:chgData name="Pascal Gouedo" userId="c3fafed6-2a32-40a5-b2ae-6f0e8f66f71f" providerId="ADAL" clId="{A6FAB4CF-9787-43EC-8CAC-2A4FAC43CD4F}"/>
    <pc:docChg chg="undo custSel addSld delSld modSld modSection">
      <pc:chgData name="Pascal Gouedo" userId="c3fafed6-2a32-40a5-b2ae-6f0e8f66f71f" providerId="ADAL" clId="{A6FAB4CF-9787-43EC-8CAC-2A4FAC43CD4F}" dt="2021-11-26T15:44:04.967" v="29" actId="20577"/>
      <pc:docMkLst>
        <pc:docMk/>
      </pc:docMkLst>
      <pc:sldChg chg="modSp mod">
        <pc:chgData name="Pascal Gouedo" userId="c3fafed6-2a32-40a5-b2ae-6f0e8f66f71f" providerId="ADAL" clId="{A6FAB4CF-9787-43EC-8CAC-2A4FAC43CD4F}" dt="2021-11-26T15:44:04.967" v="29" actId="20577"/>
        <pc:sldMkLst>
          <pc:docMk/>
          <pc:sldMk cId="1015408651" sldId="2871"/>
        </pc:sldMkLst>
        <pc:spChg chg="mod">
          <ac:chgData name="Pascal Gouedo" userId="c3fafed6-2a32-40a5-b2ae-6f0e8f66f71f" providerId="ADAL" clId="{A6FAB4CF-9787-43EC-8CAC-2A4FAC43CD4F}" dt="2021-11-26T15:44:04.967" v="29" actId="20577"/>
          <ac:spMkLst>
            <pc:docMk/>
            <pc:sldMk cId="1015408651" sldId="2871"/>
            <ac:spMk id="3" creationId="{00000000-0000-0000-0000-000000000000}"/>
          </ac:spMkLst>
        </pc:spChg>
      </pc:sldChg>
      <pc:sldChg chg="add del">
        <pc:chgData name="Pascal Gouedo" userId="c3fafed6-2a32-40a5-b2ae-6f0e8f66f71f" providerId="ADAL" clId="{A6FAB4CF-9787-43EC-8CAC-2A4FAC43CD4F}" dt="2021-11-26T15:34:19.503" v="3" actId="47"/>
        <pc:sldMkLst>
          <pc:docMk/>
          <pc:sldMk cId="4239897945" sldId="2873"/>
        </pc:sldMkLst>
      </pc:sldChg>
      <pc:sldChg chg="add del">
        <pc:chgData name="Pascal Gouedo" userId="c3fafed6-2a32-40a5-b2ae-6f0e8f66f71f" providerId="ADAL" clId="{A6FAB4CF-9787-43EC-8CAC-2A4FAC43CD4F}" dt="2021-11-26T15:34:21.669" v="5" actId="47"/>
        <pc:sldMkLst>
          <pc:docMk/>
          <pc:sldMk cId="3263169395" sldId="2874"/>
        </pc:sldMkLst>
      </pc:sldChg>
      <pc:sldChg chg="add del">
        <pc:chgData name="Pascal Gouedo" userId="c3fafed6-2a32-40a5-b2ae-6f0e8f66f71f" providerId="ADAL" clId="{A6FAB4CF-9787-43EC-8CAC-2A4FAC43CD4F}" dt="2021-11-26T15:34:20.535" v="4" actId="47"/>
        <pc:sldMkLst>
          <pc:docMk/>
          <pc:sldMk cId="520416293" sldId="2877"/>
        </pc:sldMkLst>
      </pc:sldChg>
      <pc:sldChg chg="modSp mod">
        <pc:chgData name="Pascal Gouedo" userId="c3fafed6-2a32-40a5-b2ae-6f0e8f66f71f" providerId="ADAL" clId="{A6FAB4CF-9787-43EC-8CAC-2A4FAC43CD4F}" dt="2021-11-26T15:42:02.341" v="14"/>
        <pc:sldMkLst>
          <pc:docMk/>
          <pc:sldMk cId="3467270877" sldId="2879"/>
        </pc:sldMkLst>
        <pc:spChg chg="mod">
          <ac:chgData name="Pascal Gouedo" userId="c3fafed6-2a32-40a5-b2ae-6f0e8f66f71f" providerId="ADAL" clId="{A6FAB4CF-9787-43EC-8CAC-2A4FAC43CD4F}" dt="2021-11-26T15:42:02.341" v="14"/>
          <ac:spMkLst>
            <pc:docMk/>
            <pc:sldMk cId="3467270877" sldId="2879"/>
            <ac:spMk id="3" creationId="{00000000-0000-0000-0000-000000000000}"/>
          </ac:spMkLst>
        </pc:spChg>
      </pc:sldChg>
    </pc:docChg>
  </pc:docChgLst>
  <pc:docChgLst>
    <pc:chgData name="Pascal Gouedo" userId="c3fafed6-2a32-40a5-b2ae-6f0e8f66f71f" providerId="ADAL" clId="{213B2339-0DE3-47AC-9289-FFD0F8F7EEB1}"/>
    <pc:docChg chg="custSel modSld">
      <pc:chgData name="Pascal Gouedo" userId="c3fafed6-2a32-40a5-b2ae-6f0e8f66f71f" providerId="ADAL" clId="{213B2339-0DE3-47AC-9289-FFD0F8F7EEB1}" dt="2021-11-22T16:56:01.941" v="2" actId="478"/>
      <pc:docMkLst>
        <pc:docMk/>
      </pc:docMkLst>
      <pc:sldChg chg="delSp modSp mod">
        <pc:chgData name="Pascal Gouedo" userId="c3fafed6-2a32-40a5-b2ae-6f0e8f66f71f" providerId="ADAL" clId="{213B2339-0DE3-47AC-9289-FFD0F8F7EEB1}" dt="2021-11-22T16:56:01.941" v="2" actId="478"/>
        <pc:sldMkLst>
          <pc:docMk/>
          <pc:sldMk cId="4077986517" sldId="288"/>
        </pc:sldMkLst>
        <pc:spChg chg="del">
          <ac:chgData name="Pascal Gouedo" userId="c3fafed6-2a32-40a5-b2ae-6f0e8f66f71f" providerId="ADAL" clId="{213B2339-0DE3-47AC-9289-FFD0F8F7EEB1}" dt="2021-11-22T16:56:01.941" v="2" actId="478"/>
          <ac:spMkLst>
            <pc:docMk/>
            <pc:sldMk cId="4077986517" sldId="288"/>
            <ac:spMk id="2" creationId="{AFE91AB2-A186-430A-BB3F-E6A53D2D001B}"/>
          </ac:spMkLst>
        </pc:spChg>
        <pc:picChg chg="mod">
          <ac:chgData name="Pascal Gouedo" userId="c3fafed6-2a32-40a5-b2ae-6f0e8f66f71f" providerId="ADAL" clId="{213B2339-0DE3-47AC-9289-FFD0F8F7EEB1}" dt="2021-11-22T16:55:58.383" v="1" actId="1076"/>
          <ac:picMkLst>
            <pc:docMk/>
            <pc:sldMk cId="4077986517" sldId="288"/>
            <ac:picMk id="40" creationId="{BFDB25F2-3D51-5A4B-B6F6-4F3CBB936520}"/>
          </ac:picMkLst>
        </pc:picChg>
      </pc:sldChg>
      <pc:sldChg chg="modSp mod">
        <pc:chgData name="Pascal Gouedo" userId="c3fafed6-2a32-40a5-b2ae-6f0e8f66f71f" providerId="ADAL" clId="{213B2339-0DE3-47AC-9289-FFD0F8F7EEB1}" dt="2021-11-22T16:55:15.893" v="0" actId="20577"/>
        <pc:sldMkLst>
          <pc:docMk/>
          <pc:sldMk cId="117968085" sldId="2876"/>
        </pc:sldMkLst>
        <pc:spChg chg="mod">
          <ac:chgData name="Pascal Gouedo" userId="c3fafed6-2a32-40a5-b2ae-6f0e8f66f71f" providerId="ADAL" clId="{213B2339-0DE3-47AC-9289-FFD0F8F7EEB1}" dt="2021-11-22T16:55:15.893" v="0" actId="20577"/>
          <ac:spMkLst>
            <pc:docMk/>
            <pc:sldMk cId="117968085" sldId="287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program/Project%20Descriptions%20and%20Plans/CV32E40Pv2/Project_Concept_for_CV32E40Pv2_June%2028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program/Project%20Descriptions%20and%20Plans/CV32E40Pv2/CV32E40P%20v2%20task%20list.xls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program/Project%20Descriptions%20and%20Plans/CV32E40Pv2/CV32E40P%20v2%20task%20list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52303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CV32E40Pv2</a:t>
            </a:r>
            <a:br>
              <a:rPr lang="en-US" dirty="0"/>
            </a:br>
            <a:r>
              <a:rPr lang="en-US" dirty="0"/>
              <a:t>Project Launch (PL gate)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Pascal Gouedo, Dolphin Design</a:t>
            </a:r>
          </a:p>
          <a:p>
            <a:endParaRPr lang="en-US" dirty="0"/>
          </a:p>
          <a:p>
            <a:r>
              <a:rPr lang="en-US" dirty="0"/>
              <a:t>Technical WG, 2021-11-22</a:t>
            </a:r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1DB47-EF31-4C48-8930-DA807F64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CB4AF-A1EB-47CE-AD38-0499E592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DA595DB-B0EC-4BEB-9FF8-C4C8012AB18F}"/>
              </a:ext>
            </a:extLst>
          </p:cNvPr>
          <p:cNvSpPr txBox="1">
            <a:spLocks/>
          </p:cNvSpPr>
          <p:nvPr/>
        </p:nvSpPr>
        <p:spPr>
          <a:xfrm>
            <a:off x="790222" y="3125165"/>
            <a:ext cx="10563577" cy="13116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6600" dirty="0"/>
              <a:t>Thank you!</a:t>
            </a:r>
            <a:endParaRPr lang="en-US" sz="6600" dirty="0">
              <a:solidFill>
                <a:srgbClr val="60A04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E7265-04CD-4657-AF29-166B468E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Concept approved on 2021-07-05</a:t>
            </a:r>
          </a:p>
          <a:p>
            <a:pPr lvl="1"/>
            <a:r>
              <a:rPr lang="en-US" dirty="0">
                <a:hlinkClick r:id="rId2"/>
              </a:rPr>
              <a:t>core-v-docs/Project_Concept_for_CV32E40Pv2_June 2028.md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en-US" dirty="0"/>
          </a:p>
          <a:p>
            <a:r>
              <a:rPr lang="en-US" dirty="0"/>
              <a:t>Summary of the Project:</a:t>
            </a:r>
          </a:p>
          <a:p>
            <a:pPr lvl="1"/>
            <a:r>
              <a:rPr lang="en-US" dirty="0"/>
              <a:t>This project  is about verifying PULP basic instructions disabled during CV32E40Pv1 phase.</a:t>
            </a:r>
            <a:br>
              <a:rPr lang="en-US" dirty="0"/>
            </a:br>
            <a:r>
              <a:rPr lang="en-US" dirty="0"/>
              <a:t>The goal of these instructions  is to improve performance, power consumption and even code size depending on application programs.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1 - RTL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9733" y="1240221"/>
            <a:ext cx="10515600" cy="4936742"/>
          </a:xfrm>
        </p:spPr>
        <p:txBody>
          <a:bodyPr>
            <a:normAutofit/>
          </a:bodyPr>
          <a:lstStyle/>
          <a:p>
            <a:r>
              <a:rPr lang="en-US" sz="2400" dirty="0"/>
              <a:t>Starting from CV32E40P RTL freeze (cv32e40p_v1.0.0 release)</a:t>
            </a:r>
          </a:p>
          <a:p>
            <a:r>
              <a:rPr lang="en-US" sz="2400" dirty="0"/>
              <a:t>Re-encode all PULP instructions in custom-0 to 3 extensions (today disseminated in standard extensions) and</a:t>
            </a:r>
            <a:br>
              <a:rPr lang="en-US" sz="2400" dirty="0"/>
            </a:br>
            <a:r>
              <a:rPr lang="en-US" sz="2400" dirty="0"/>
              <a:t>Verify them</a:t>
            </a:r>
          </a:p>
          <a:p>
            <a:pPr marL="914400" lvl="2" indent="0">
              <a:buNone/>
            </a:pPr>
            <a:r>
              <a:rPr lang="en-US" dirty="0"/>
              <a:t>Post-increment and register-register indexed load/store</a:t>
            </a:r>
          </a:p>
          <a:p>
            <a:pPr marL="914400" lvl="2" indent="0">
              <a:buNone/>
            </a:pPr>
            <a:r>
              <a:rPr lang="en-US" dirty="0"/>
              <a:t>Hardware loops</a:t>
            </a:r>
          </a:p>
          <a:p>
            <a:pPr marL="914400" lvl="2" indent="0">
              <a:buNone/>
            </a:pPr>
            <a:r>
              <a:rPr lang="en-US" dirty="0"/>
              <a:t>General ALU extensions</a:t>
            </a:r>
          </a:p>
          <a:p>
            <a:pPr marL="914400" lvl="2" indent="0">
              <a:buNone/>
            </a:pPr>
            <a:r>
              <a:rPr lang="en-US" dirty="0"/>
              <a:t>Immediate branch</a:t>
            </a:r>
          </a:p>
          <a:p>
            <a:pPr marL="914400" lvl="2" indent="0">
              <a:buNone/>
            </a:pPr>
            <a:r>
              <a:rPr lang="en-US" dirty="0"/>
              <a:t>Multiply-accumulate</a:t>
            </a:r>
          </a:p>
          <a:p>
            <a:pPr marL="914400" lvl="2" indent="0">
              <a:buNone/>
            </a:pPr>
            <a:r>
              <a:rPr lang="en-US" dirty="0"/>
              <a:t>Bit manipulation</a:t>
            </a:r>
          </a:p>
          <a:p>
            <a:pPr marL="914400" lvl="2" indent="0">
              <a:buNone/>
            </a:pPr>
            <a:r>
              <a:rPr lang="en-US" dirty="0"/>
              <a:t>SIMD (16 and 8-bit data) </a:t>
            </a:r>
          </a:p>
          <a:p>
            <a:pPr marL="914400" lvl="2" indent="0">
              <a:buNone/>
            </a:pPr>
            <a:r>
              <a:rPr lang="en-US" dirty="0"/>
              <a:t>Event load</a:t>
            </a:r>
            <a:endParaRPr lang="en-US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1 - RTL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Precision Floating Point support</a:t>
            </a:r>
          </a:p>
          <a:p>
            <a:pPr lvl="1"/>
            <a:r>
              <a:rPr lang="en-US" sz="2000" dirty="0"/>
              <a:t>Keep Floating Point instructions decoding inside the Core and</a:t>
            </a:r>
            <a:br>
              <a:rPr lang="en-US" sz="2000" dirty="0"/>
            </a:br>
            <a:r>
              <a:rPr lang="en-US" sz="2000" dirty="0"/>
              <a:t>Dispatch their execution to APU interface</a:t>
            </a:r>
          </a:p>
          <a:p>
            <a:pPr lvl="1"/>
            <a:r>
              <a:rPr lang="en-US" sz="2000" dirty="0"/>
              <a:t>Use ETHZ </a:t>
            </a:r>
            <a:r>
              <a:rPr lang="en-US" sz="2000" dirty="0" err="1"/>
              <a:t>FPnew</a:t>
            </a:r>
            <a:r>
              <a:rPr lang="en-US" sz="2000" dirty="0"/>
              <a:t> as FP execution unit</a:t>
            </a:r>
            <a:br>
              <a:rPr lang="en-US" sz="2000" dirty="0"/>
            </a:br>
            <a:r>
              <a:rPr lang="en-US" sz="2000" dirty="0"/>
              <a:t>(or </a:t>
            </a:r>
            <a:r>
              <a:rPr lang="en-US" sz="2000" dirty="0" err="1"/>
              <a:t>FPnew</a:t>
            </a:r>
            <a:r>
              <a:rPr lang="en-US" sz="2000" dirty="0"/>
              <a:t> moved to CV-FPU OpenHW Group project?)</a:t>
            </a:r>
          </a:p>
          <a:p>
            <a:pPr lvl="1"/>
            <a:r>
              <a:rPr lang="en-US" sz="2000" dirty="0"/>
              <a:t>Verify RISC-V standard F extension instructions with coupled Core-</a:t>
            </a:r>
            <a:r>
              <a:rPr lang="en-US" sz="2000" dirty="0" err="1"/>
              <a:t>FPnew</a:t>
            </a:r>
            <a:br>
              <a:rPr lang="en-US" sz="2000" dirty="0"/>
            </a:br>
            <a:r>
              <a:rPr lang="en-US" sz="2000" dirty="0"/>
              <a:t>(in both </a:t>
            </a:r>
            <a:r>
              <a:rPr lang="en-US" sz="2000" dirty="0" err="1"/>
              <a:t>Zfinx</a:t>
            </a:r>
            <a:r>
              <a:rPr lang="en-US" sz="2000" dirty="0"/>
              <a:t> and non-</a:t>
            </a:r>
            <a:r>
              <a:rPr lang="en-US" sz="2000" dirty="0" err="1"/>
              <a:t>Zfinx</a:t>
            </a:r>
            <a:r>
              <a:rPr lang="en-US" sz="2000" dirty="0"/>
              <a:t> modes?)</a:t>
            </a:r>
          </a:p>
          <a:p>
            <a:pPr lvl="1"/>
            <a:r>
              <a:rPr lang="en-US" sz="2000" dirty="0"/>
              <a:t>Keep it optional with a parameter</a:t>
            </a:r>
          </a:p>
          <a:p>
            <a:r>
              <a:rPr lang="en-US" sz="2400" dirty="0"/>
              <a:t>Verify PULP </a:t>
            </a:r>
            <a:r>
              <a:rPr lang="en-US" sz="2400" dirty="0" err="1"/>
              <a:t>Zfinx</a:t>
            </a:r>
            <a:endParaRPr lang="en-US" sz="2400" dirty="0"/>
          </a:p>
          <a:p>
            <a:pPr lvl="1"/>
            <a:r>
              <a:rPr lang="en-CA" sz="2000" dirty="0"/>
              <a:t>Keep it optional (?) to be able to use standard SW toolchain</a:t>
            </a:r>
          </a:p>
          <a:p>
            <a:r>
              <a:rPr lang="en-CA" sz="2400" dirty="0"/>
              <a:t>Verified configurations</a:t>
            </a:r>
          </a:p>
          <a:p>
            <a:pPr lvl="1"/>
            <a:r>
              <a:rPr lang="en-CA" sz="2000" dirty="0"/>
              <a:t>PULP_XPULP = 1, PULP_CLUSTER = 1, FPU = 0</a:t>
            </a:r>
          </a:p>
          <a:p>
            <a:pPr lvl="1"/>
            <a:r>
              <a:rPr lang="en-CA" sz="2000" dirty="0"/>
              <a:t>PULP_XPULP = 1, PULP_CLUSTER = 1, FPU = 1, PULP_ZFINX = 0 (?)</a:t>
            </a:r>
          </a:p>
          <a:p>
            <a:pPr lvl="1"/>
            <a:r>
              <a:rPr lang="en-CA" sz="2000" dirty="0"/>
              <a:t>PULP_XPULP = 1, PULP_CLUSTER = 1, FPU = 1, PULP_ZFINX =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2 - Documentation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Manual</a:t>
            </a:r>
          </a:p>
          <a:p>
            <a:pPr lvl="1"/>
            <a:r>
              <a:rPr lang="en-US" dirty="0"/>
              <a:t>New encoding for all PULP instructions</a:t>
            </a:r>
          </a:p>
          <a:p>
            <a:pPr lvl="1"/>
            <a:r>
              <a:rPr lang="en-US" dirty="0"/>
              <a:t>Re-factored FPU chapter with information imported from </a:t>
            </a:r>
            <a:r>
              <a:rPr lang="en-US" dirty="0" err="1"/>
              <a:t>FPnew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Integration chapter with additional section about Core + </a:t>
            </a:r>
            <a:r>
              <a:rPr lang="en-US" dirty="0" err="1"/>
              <a:t>FPnew</a:t>
            </a:r>
            <a:r>
              <a:rPr lang="en-US" dirty="0"/>
              <a:t> wrapping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Verification architecture and reports</a:t>
            </a:r>
          </a:p>
          <a:p>
            <a:pPr lvl="1"/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environment with UVM step and compare</a:t>
            </a:r>
            <a:br>
              <a:rPr lang="en-US" dirty="0"/>
            </a:br>
            <a:r>
              <a:rPr lang="en-US" dirty="0"/>
              <a:t>plus additional PULP instructions support in</a:t>
            </a:r>
          </a:p>
          <a:p>
            <a:pPr lvl="2"/>
            <a:r>
              <a:rPr lang="en-US" dirty="0" err="1"/>
              <a:t>Imperas</a:t>
            </a:r>
            <a:r>
              <a:rPr lang="en-US" dirty="0"/>
              <a:t> ISS</a:t>
            </a:r>
          </a:p>
          <a:p>
            <a:pPr lvl="2"/>
            <a:r>
              <a:rPr lang="en-US" dirty="0"/>
              <a:t>SW toolchain</a:t>
            </a:r>
          </a:p>
          <a:p>
            <a:pPr lvl="2"/>
            <a:r>
              <a:rPr lang="fr-FR" dirty="0"/>
              <a:t>Google RISC-V DV</a:t>
            </a:r>
          </a:p>
          <a:p>
            <a:pPr lvl="1"/>
            <a:r>
              <a:rPr lang="fr-FR" dirty="0"/>
              <a:t>Plan and Reports</a:t>
            </a:r>
          </a:p>
          <a:p>
            <a:pPr lvl="1"/>
            <a:endParaRPr lang="fr-FR" dirty="0"/>
          </a:p>
          <a:p>
            <a:r>
              <a:rPr lang="fr-FR" dirty="0" err="1"/>
              <a:t>Implementation</a:t>
            </a:r>
            <a:r>
              <a:rPr lang="fr-FR" dirty="0"/>
              <a:t> reports</a:t>
            </a:r>
          </a:p>
          <a:p>
            <a:pPr lvl="1"/>
            <a:r>
              <a:rPr lang="en-US" dirty="0"/>
              <a:t>PPA analysis on different technologies and use cases</a:t>
            </a:r>
            <a:br>
              <a:rPr lang="en-US" dirty="0"/>
            </a:br>
            <a:r>
              <a:rPr lang="en-US" dirty="0"/>
              <a:t>(e.g. low area or high frequency)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Resources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list and estimated workload are in </a:t>
            </a:r>
            <a:r>
              <a:rPr lang="en-US" dirty="0">
                <a:hlinkClick r:id="rId2"/>
              </a:rPr>
              <a:t>CV32E40pv2 task 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Dolphin Design</a:t>
            </a:r>
          </a:p>
          <a:p>
            <a:pPr lvl="1"/>
            <a:r>
              <a:rPr lang="en-US" dirty="0"/>
              <a:t>Pascal Gouedo (architecture)</a:t>
            </a:r>
          </a:p>
          <a:p>
            <a:pPr lvl="1"/>
            <a:r>
              <a:rPr lang="en-US" dirty="0"/>
              <a:t>Yoann Pruvost (design) </a:t>
            </a:r>
          </a:p>
          <a:p>
            <a:pPr lvl="1"/>
            <a:r>
              <a:rPr lang="en-US" dirty="0"/>
              <a:t> ?????               (design) </a:t>
            </a:r>
          </a:p>
          <a:p>
            <a:pPr lvl="1"/>
            <a:r>
              <a:rPr lang="en-US" dirty="0"/>
              <a:t>Yoann Pruvost (verification lead) </a:t>
            </a:r>
          </a:p>
          <a:p>
            <a:pPr lvl="1"/>
            <a:r>
              <a:rPr lang="en-US" dirty="0"/>
              <a:t> ?????               (verification) </a:t>
            </a:r>
          </a:p>
          <a:p>
            <a:pPr lvl="1"/>
            <a:r>
              <a:rPr lang="en-US" dirty="0"/>
              <a:t> ?????               (verification) </a:t>
            </a:r>
          </a:p>
          <a:p>
            <a:pPr lvl="1"/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OpenHW staff</a:t>
            </a:r>
          </a:p>
          <a:p>
            <a:pPr lvl="1"/>
            <a:r>
              <a:rPr lang="en-US" dirty="0"/>
              <a:t>Davide</a:t>
            </a:r>
          </a:p>
          <a:p>
            <a:pPr lvl="2"/>
            <a:r>
              <a:rPr lang="en-US" dirty="0"/>
              <a:t>Technical support (and more?)</a:t>
            </a:r>
          </a:p>
          <a:p>
            <a:pPr lvl="1"/>
            <a:r>
              <a:rPr lang="en-US" dirty="0"/>
              <a:t>Mike</a:t>
            </a:r>
          </a:p>
          <a:p>
            <a:pPr lvl="2"/>
            <a:r>
              <a:rPr lang="en-US" dirty="0"/>
              <a:t>Lead verification environment specification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Verification technical support</a:t>
            </a:r>
          </a:p>
          <a:p>
            <a:r>
              <a:rPr lang="en-US" dirty="0"/>
              <a:t>Other members?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 toolchain including</a:t>
            </a:r>
          </a:p>
          <a:p>
            <a:pPr lvl="1"/>
            <a:r>
              <a:rPr lang="en-US" dirty="0"/>
              <a:t>Re-encoded PULP instructions</a:t>
            </a:r>
          </a:p>
          <a:p>
            <a:pPr lvl="1"/>
            <a:r>
              <a:rPr lang="en-US" dirty="0"/>
              <a:t>PULP </a:t>
            </a:r>
            <a:r>
              <a:rPr lang="en-US" dirty="0" err="1"/>
              <a:t>Zfinx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Floating Point support</a:t>
            </a:r>
          </a:p>
          <a:p>
            <a:endParaRPr lang="en-US" sz="2400" dirty="0"/>
          </a:p>
          <a:p>
            <a:r>
              <a:rPr lang="en-US" dirty="0" err="1"/>
              <a:t>Imperas</a:t>
            </a:r>
            <a:r>
              <a:rPr lang="en-US" dirty="0"/>
              <a:t> ISS </a:t>
            </a:r>
          </a:p>
          <a:p>
            <a:pPr lvl="1"/>
            <a:r>
              <a:rPr lang="en-US" dirty="0"/>
              <a:t>Same features than SW toolchain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</a:t>
            </a:r>
            <a:r>
              <a:rPr lang="en-US" dirty="0"/>
              <a:t> Business </a:t>
            </a:r>
            <a:r>
              <a:rPr lang="en-US" dirty="0" err="1"/>
              <a:t>negociation</a:t>
            </a:r>
            <a:r>
              <a:rPr lang="en-US" dirty="0"/>
              <a:t> to finalize</a:t>
            </a:r>
            <a:endParaRPr lang="en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9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Whole project is estimated between 14 and 20 person-months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CV32E40pv2 task list</a:t>
            </a:r>
            <a:endParaRPr lang="en-US" dirty="0"/>
          </a:p>
          <a:p>
            <a:endParaRPr lang="en-US" sz="2400" dirty="0"/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PA – Plan approved – a fully detailed project plan and an agreed requirements specification as component of the User Manual</a:t>
            </a:r>
          </a:p>
          <a:p>
            <a:pPr marL="457200" lvl="1" indent="0">
              <a:buNone/>
            </a:pPr>
            <a:r>
              <a:rPr lang="en-US" sz="2000" dirty="0"/>
              <a:t>	End of Q4 2021</a:t>
            </a:r>
            <a:endParaRPr lang="en-US" sz="2800" dirty="0"/>
          </a:p>
          <a:p>
            <a:pPr lvl="1"/>
            <a:r>
              <a:rPr lang="en-US" dirty="0"/>
              <a:t>PF – Project Freeze – Code released, all project checklists completed , and project completed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With project starting in January 2022, RTL freeze would be end of Q2 2022</a:t>
            </a:r>
            <a:endParaRPr lang="en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Planning tools will be setup using OpenHW Group recommendations and best practices (</a:t>
            </a:r>
            <a:r>
              <a:rPr lang="en-US" dirty="0" err="1"/>
              <a:t>gantt</a:t>
            </a:r>
            <a:r>
              <a:rPr lang="en-US" dirty="0"/>
              <a:t> chart using free </a:t>
            </a:r>
            <a:r>
              <a:rPr lang="en-US" dirty="0" err="1"/>
              <a:t>ganttproject</a:t>
            </a:r>
            <a:r>
              <a:rPr lang="en-US" dirty="0"/>
              <a:t> software?,  spreadsheet ...).</a:t>
            </a:r>
          </a:p>
          <a:p>
            <a:endParaRPr lang="en-US" dirty="0"/>
          </a:p>
          <a:p>
            <a:r>
              <a:rPr lang="en-US" dirty="0"/>
              <a:t>CV32E40Pv2 meetings every week</a:t>
            </a:r>
          </a:p>
          <a:p>
            <a:pPr lvl="1"/>
            <a:r>
              <a:rPr lang="en-US" dirty="0"/>
              <a:t>Cross-TG: Cores, Verification, SW</a:t>
            </a:r>
          </a:p>
          <a:p>
            <a:pPr lvl="1"/>
            <a:r>
              <a:rPr lang="en-US" dirty="0"/>
              <a:t>Participants:</a:t>
            </a:r>
          </a:p>
          <a:p>
            <a:pPr lvl="2"/>
            <a:r>
              <a:rPr lang="en-US" dirty="0"/>
              <a:t>Project contributors, including involved OpenHW staff</a:t>
            </a:r>
          </a:p>
          <a:p>
            <a:pPr lvl="2"/>
            <a:r>
              <a:rPr lang="en-US" dirty="0"/>
              <a:t>OpenHW chairs and members welcome</a:t>
            </a:r>
          </a:p>
          <a:p>
            <a:endParaRPr lang="en-US" dirty="0"/>
          </a:p>
          <a:p>
            <a:r>
              <a:rPr lang="en-US" dirty="0"/>
              <a:t>Dedicated technical meetings when needed</a:t>
            </a:r>
          </a:p>
          <a:p>
            <a:endParaRPr lang="en-US" dirty="0"/>
          </a:p>
          <a:p>
            <a:r>
              <a:rPr lang="en-US" dirty="0"/>
              <a:t>Reporting to task groups and TWG (short)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10" ma:contentTypeDescription="Crée un document." ma:contentTypeScope="" ma:versionID="6d9119eb9cf7eb954402ff07f5381b56">
  <xsd:schema xmlns:xsd="http://www.w3.org/2001/XMLSchema" xmlns:xs="http://www.w3.org/2001/XMLSchema" xmlns:p="http://schemas.microsoft.com/office/2006/metadata/properties" xmlns:ns2="cbd820e2-9c8a-4c01-9a9c-6b4c26777899" xmlns:ns3="51aa521f-7cbd-47c5-afee-4a8147a04eed" targetNamespace="http://schemas.microsoft.com/office/2006/metadata/properties" ma:root="true" ma:fieldsID="a63839d784406dab7e67e9a292a197f1" ns2:_="" ns3:_="">
    <xsd:import namespace="cbd820e2-9c8a-4c01-9a9c-6b4c26777899"/>
    <xsd:import namespace="51aa521f-7cbd-47c5-afee-4a8147a04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a521f-7cbd-47c5-afee-4a8147a04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910E5-F340-41B0-8A78-0E78C558E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820e2-9c8a-4c01-9a9c-6b4c26777899"/>
    <ds:schemaRef ds:uri="51aa521f-7cbd-47c5-afee-4a8147a04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D0E9B-6821-4BA9-8CAA-B7C39F026B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C15751-A248-49EC-97D0-FA03B944AA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0</TotalTime>
  <Words>671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Orbitron</vt:lpstr>
      <vt:lpstr>Office Theme</vt:lpstr>
      <vt:lpstr>CV32E40Pv2 Project Launch (PL gate)</vt:lpstr>
      <vt:lpstr>Introduction</vt:lpstr>
      <vt:lpstr>Component 1 - RTL</vt:lpstr>
      <vt:lpstr>Component 1 - RTL</vt:lpstr>
      <vt:lpstr>Component 2 - Documentation</vt:lpstr>
      <vt:lpstr>Tasks and Resources</vt:lpstr>
      <vt:lpstr>External dependencies</vt:lpstr>
      <vt:lpstr>Timeline and Plan</vt:lpstr>
      <vt:lpstr>Coordination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CV32E40Pv2 Project Launch</dc:title>
  <dc:creator>Arjan Bink</dc:creator>
  <cp:lastModifiedBy>Pascal Gouedo</cp:lastModifiedBy>
  <cp:revision>461</cp:revision>
  <cp:lastPrinted>2019-06-10T11:04:20Z</cp:lastPrinted>
  <dcterms:created xsi:type="dcterms:W3CDTF">2020-05-08T14:14:28Z</dcterms:created>
  <dcterms:modified xsi:type="dcterms:W3CDTF">2021-11-26T15:44:21Z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</Properties>
</file>