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88" r:id="rId5"/>
    <p:sldId id="2836" r:id="rId6"/>
    <p:sldId id="2838" r:id="rId7"/>
    <p:sldId id="2852" r:id="rId8"/>
    <p:sldId id="2866" r:id="rId9"/>
    <p:sldId id="2855" r:id="rId10"/>
    <p:sldId id="2877" r:id="rId11"/>
    <p:sldId id="2868" r:id="rId12"/>
    <p:sldId id="2869" r:id="rId13"/>
    <p:sldId id="2870" r:id="rId14"/>
    <p:sldId id="2871" r:id="rId15"/>
    <p:sldId id="2856" r:id="rId16"/>
    <p:sldId id="2867" r:id="rId17"/>
    <p:sldId id="2872" r:id="rId18"/>
    <p:sldId id="2873" r:id="rId19"/>
    <p:sldId id="2874" r:id="rId20"/>
    <p:sldId id="2875" r:id="rId21"/>
    <p:sldId id="2876" r:id="rId22"/>
    <p:sldId id="28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52"/>
            <p14:sldId id="2866"/>
            <p14:sldId id="2855"/>
            <p14:sldId id="2877"/>
            <p14:sldId id="2868"/>
            <p14:sldId id="2869"/>
            <p14:sldId id="2870"/>
            <p14:sldId id="2871"/>
            <p14:sldId id="2856"/>
            <p14:sldId id="2867"/>
            <p14:sldId id="2872"/>
            <p14:sldId id="2873"/>
            <p14:sldId id="2874"/>
            <p14:sldId id="2875"/>
            <p14:sldId id="2876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85" d="100"/>
          <a:sy n="85" d="100"/>
        </p:scale>
        <p:origin x="96" y="24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tree/cv32e40x/dev/lib/dpi_das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ichmo/core-v-verif/tree/strichmo/temp/isacov_seq_pre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openhwgroup/core-v-verif/issues/57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ichmo/core-v-verif/tree/strichmo/temp%2Frvfi_rvvi_initial_e40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verif/MeetingPresentations/Using%20Handcar%20Cosim%20API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um-Technology-Corporation/core-v-verif/tree/datum-dpoulin_issue_572" TargetMode="External"/><Relationship Id="rId2" Type="http://schemas.openxmlformats.org/officeDocument/2006/relationships/hyperlink" Target="https://github.com/openhwgroup/core-v-verif/issues/5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ull/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May 6,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77E5-EA4A-4309-AAF4-0FECC03E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340E-52E4-455C-BED5-FB77DAE14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RV32 extensions populated from CV32E40P plan</a:t>
            </a:r>
          </a:p>
          <a:p>
            <a:r>
              <a:rPr lang="en-US" dirty="0"/>
              <a:t>Will add extensions as they are integrated onto Core-V cores</a:t>
            </a:r>
          </a:p>
          <a:p>
            <a:r>
              <a:rPr lang="en-US" dirty="0"/>
              <a:t>Will add coverage features in ISACOV (i.e. sequencing, hazards)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81948-51D4-4B2B-B1BF-23C9CC31A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53591"/>
            <a:ext cx="5181600" cy="375248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2184-3865-4CC7-80BB-352E087C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0E70-1A53-4465-8C74-2475D3E4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1C71-2280-4D44-838D-4EAD4149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09C-56FA-4202-831A-132BE369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9857-66FF-482F-A6CE-8869C36D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Core-specific plans</a:t>
            </a:r>
          </a:p>
          <a:p>
            <a:pPr lvl="1"/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/&lt;</a:t>
            </a:r>
            <a:r>
              <a:rPr lang="en-US"/>
              <a:t>core&gt;/docs</a:t>
            </a:r>
            <a:r>
              <a:rPr lang="en-US" dirty="0"/>
              <a:t>/</a:t>
            </a:r>
            <a:r>
              <a:rPr lang="en-US" dirty="0" err="1"/>
              <a:t>VerifPlans</a:t>
            </a:r>
            <a:r>
              <a:rPr lang="en-US" dirty="0"/>
              <a:t>/Simulation</a:t>
            </a:r>
          </a:p>
          <a:p>
            <a:r>
              <a:rPr lang="en-US" dirty="0"/>
              <a:t>Markdown status here: </a:t>
            </a:r>
          </a:p>
          <a:p>
            <a:pPr lvl="1"/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/&lt;core&gt;/docs/VerifPlans/README.md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37CF-D0C7-4CCD-97C4-AEB7689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726B-2C04-4BF1-AA03-02E1440C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4C5B-7F3E-4D5F-9232-92951B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D87C4A-70E3-422F-8A77-E635F80D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30" y="2947635"/>
            <a:ext cx="4953197" cy="32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6775-227D-4382-94E6-7E1BDE2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6E90-2521-475C-AD7E-2E802503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ISACOV agent is merged into cv32e40x/dev</a:t>
            </a:r>
          </a:p>
          <a:p>
            <a:pPr lvl="1"/>
            <a:r>
              <a:rPr lang="en-US" dirty="0"/>
              <a:t>Note: merge cycle is occurring now so should be on master, cv32e40p/dev hopefully by end of 5/6/21</a:t>
            </a:r>
          </a:p>
          <a:p>
            <a:r>
              <a:rPr lang="en-US" dirty="0"/>
              <a:t>Spike-based disassembler online</a:t>
            </a:r>
          </a:p>
          <a:p>
            <a:pPr lvl="1"/>
            <a:r>
              <a:rPr lang="en-US" dirty="0"/>
              <a:t>Shared library checked in</a:t>
            </a:r>
          </a:p>
          <a:p>
            <a:pPr lvl="1"/>
            <a:r>
              <a:rPr lang="en-US" dirty="0"/>
              <a:t>Make target added to rebuild the disassembler (see README.md)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https://github.com/openhwgroup/core-v-verif/tree/cv32e40x/dev/lib/dpi_dasm</a:t>
            </a:r>
            <a:endParaRPr lang="en-US" dirty="0"/>
          </a:p>
          <a:p>
            <a:r>
              <a:rPr lang="en-US" dirty="0"/>
              <a:t>Very basic </a:t>
            </a:r>
            <a:r>
              <a:rPr lang="en-US" dirty="0" err="1"/>
              <a:t>covergroups</a:t>
            </a:r>
            <a:r>
              <a:rPr lang="en-US" dirty="0"/>
              <a:t> and data structures included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337B-C8FC-41F0-8995-7160845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389E-1DFB-47BF-A010-98936D1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5069-A7ED-4718-BAE1-4F0C89E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DA9-41F2-459F-B350-88E2D487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AAD2-145F-49C5-BB02-91CF4B54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Disclaimer: We need to write update formal </a:t>
            </a:r>
            <a:r>
              <a:rPr lang="en-US" i="1" dirty="0" err="1"/>
              <a:t>Vplans</a:t>
            </a:r>
            <a:r>
              <a:rPr lang="en-US" i="1" dirty="0"/>
              <a:t> for these features</a:t>
            </a:r>
          </a:p>
          <a:p>
            <a:r>
              <a:rPr lang="en-US" dirty="0"/>
              <a:t>Fork with features</a:t>
            </a:r>
          </a:p>
          <a:p>
            <a:pPr lvl="1"/>
            <a:r>
              <a:rPr lang="en-US" dirty="0">
                <a:hlinkClick r:id="rId2"/>
              </a:rPr>
              <a:t>https://github.com/strichmo/core-v-verif/tree/strichmo/temp/isacov_seq_preview</a:t>
            </a:r>
            <a:endParaRPr lang="en-US" dirty="0"/>
          </a:p>
          <a:p>
            <a:r>
              <a:rPr lang="en-US" dirty="0"/>
              <a:t>In the fork, use following make variable to enable ISACOV</a:t>
            </a:r>
          </a:p>
          <a:p>
            <a:pPr lvl="1"/>
            <a:r>
              <a:rPr lang="en-US" dirty="0"/>
              <a:t>USER_RUN_FLAGS=+USE_ISACOV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1942-B7CD-4CCC-9CA0-755F3FA8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6190-BD4D-4CE1-B51B-0D1C519C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591B-A4F5-4E15-AFEC-04D3C57E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5530-8C4E-4B9F-8033-43F1B6D1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 – Config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4AFA0-776D-41CE-B5D5-00E61C248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Use IEEE1800 </a:t>
            </a:r>
            <a:r>
              <a:rPr lang="en-US" dirty="0" err="1"/>
              <a:t>covergroup</a:t>
            </a:r>
            <a:r>
              <a:rPr lang="en-US" dirty="0"/>
              <a:t>, </a:t>
            </a:r>
            <a:r>
              <a:rPr lang="en-US" dirty="0" err="1"/>
              <a:t>coverpoint</a:t>
            </a:r>
            <a:r>
              <a:rPr lang="en-US" dirty="0"/>
              <a:t> and bins language hooks to configure coverage model for an implementation</a:t>
            </a:r>
          </a:p>
          <a:p>
            <a:pPr lvl="1"/>
            <a:r>
              <a:rPr lang="en-US" dirty="0"/>
              <a:t>Avoid refinement features</a:t>
            </a:r>
          </a:p>
          <a:p>
            <a:r>
              <a:rPr lang="en-US" dirty="0"/>
              <a:t>Configuration class offers knobs to enable extensions, features</a:t>
            </a:r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9DB007-C414-4A97-B70A-A5B1B508A7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320" y="1501422"/>
            <a:ext cx="4991964" cy="35785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10EE-D718-4829-A67E-BDC34D0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A54C-E9F4-4496-A0F6-32BA4971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69DF-94AE-47C3-BD2B-78566FD9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C35C-4B8D-4231-9B42-3F55D870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Update – Instruction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4D9-5380-4102-AF66-109879BF7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“groups” of instructions to create “sequential” coverage of instructions</a:t>
            </a:r>
          </a:p>
          <a:p>
            <a:r>
              <a:rPr lang="en-US" dirty="0">
                <a:hlinkClick r:id="rId2"/>
              </a:rPr>
              <a:t>https://github.com/openhwgroup/core-v-verif/issues/575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81502235-B90C-4ED6-BC04-7C7DFC9C9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02745"/>
            <a:ext cx="5181600" cy="265417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2D11-8AEB-4EFC-AA35-599D0702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6AF6-902C-4A58-8B55-71918B6A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81B1-DEF2-4086-B6F7-B37EC76A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D41A-7701-454F-8E3B-ACBDC763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 Update – Instruction Groups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1357-CAC4-4447-878C-CE8533249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groups to define sequences of 2,3,4 instructions to ensure pipeline are exercised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0FD004-AB9A-4EE8-BB53-CE6DEA2E1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14848"/>
            <a:ext cx="5181600" cy="362996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8E43-3523-4630-A4B1-058075C7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08F0-5AB8-4DB8-A0C3-A1E69B9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40EA-16BA-4B4F-B0EA-B4EA78C5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17F-23D5-4664-86A8-D9BDEAE0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Coverage Update – Instruction Groups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D445-8AC6-4144-A847-BB6F5F236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register fields in the ISACOV instruction model to detect hazards in pipeline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B051CB-6F53-4C65-AAD8-0C1C0E5DD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4517"/>
            <a:ext cx="5181600" cy="347062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A721-657B-4F77-9684-5FC4789C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6E07-0275-4249-8889-E72181EA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6D30-47D3-4276-A93E-2CAC30FB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2946-8F63-41F8-8ED0-71759DA9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2E3C-D752-496D-B73D-282B1889EB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Configuration class contains bitmask to make any CSR illegal</a:t>
            </a:r>
          </a:p>
          <a:p>
            <a:r>
              <a:rPr lang="en-US" dirty="0"/>
              <a:t>Agent configuration will remove CSRs based on config switches (e.g. </a:t>
            </a:r>
            <a:r>
              <a:rPr lang="en-US" dirty="0" err="1"/>
              <a:t>mode_s_enabled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Cores can override and customize as/if needed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FB7E09F5-BAC3-4AF9-98D4-9DB8468AC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88251"/>
            <a:ext cx="5181600" cy="408316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396D-4E5F-47A9-A4EC-D97E9E10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3CA7-D395-4381-9780-4078CF18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B219F-7FA0-4B45-8C6F-1DE6F79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RVFI/RVVI Update</a:t>
            </a:r>
          </a:p>
          <a:p>
            <a:r>
              <a:rPr lang="en-US" dirty="0"/>
              <a:t>Open-source ISS Update</a:t>
            </a:r>
          </a:p>
          <a:p>
            <a:r>
              <a:rPr lang="en-US" dirty="0"/>
              <a:t>OBI Memory UVM Agent</a:t>
            </a:r>
          </a:p>
          <a:p>
            <a:r>
              <a:rPr lang="en-US" dirty="0"/>
              <a:t>Verification Plan Restructuring</a:t>
            </a:r>
          </a:p>
          <a:p>
            <a:r>
              <a:rPr lang="en-US" dirty="0"/>
              <a:t>Next-Gen Coverage Model Update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</a:t>
            </a:r>
            <a:r>
              <a:rPr lang="en-US"/>
              <a:t>John Martin/Greg </a:t>
            </a:r>
            <a:r>
              <a:rPr lang="en-US" dirty="0"/>
              <a:t>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Note: This work is very much in progress…forks presented here are not stable so YMMV</a:t>
            </a:r>
          </a:p>
          <a:p>
            <a:r>
              <a:rPr lang="en-US" dirty="0"/>
              <a:t>Work has started on the E40X to implement a working RVFI</a:t>
            </a:r>
          </a:p>
          <a:p>
            <a:pPr lvl="1"/>
            <a:r>
              <a:rPr lang="en-US" dirty="0"/>
              <a:t>Halfdan Bechmann (design), Steve Richmond (</a:t>
            </a:r>
            <a:r>
              <a:rPr lang="en-US" dirty="0" err="1"/>
              <a:t>verif</a:t>
            </a:r>
            <a:r>
              <a:rPr lang="en-US" dirty="0"/>
              <a:t>) at SiLabs</a:t>
            </a:r>
          </a:p>
          <a:p>
            <a:pPr lvl="1"/>
            <a:r>
              <a:rPr lang="en-US" dirty="0">
                <a:hlinkClick r:id="rId2"/>
              </a:rPr>
              <a:t>https://github.com/silabs-halfdan/cv32e40x/tree/rvfi_integration</a:t>
            </a:r>
          </a:p>
          <a:p>
            <a:pPr lvl="1"/>
            <a:r>
              <a:rPr lang="en-US" dirty="0">
                <a:hlinkClick r:id="rId2"/>
              </a:rPr>
              <a:t>https://github.com/strichmo/core-v-verif/tree/strichmo/temp%2Frvfi_rvvi_initial_e40x</a:t>
            </a:r>
            <a:endParaRPr lang="en-US" dirty="0"/>
          </a:p>
          <a:p>
            <a:r>
              <a:rPr lang="en-US" dirty="0"/>
              <a:t>Testing against the Imperas model</a:t>
            </a:r>
          </a:p>
          <a:p>
            <a:r>
              <a:rPr lang="en-US" dirty="0"/>
              <a:t>Temporarily added make flag (USE_RVVI=0|1) to delineate</a:t>
            </a:r>
          </a:p>
          <a:p>
            <a:pPr lvl="1"/>
            <a:r>
              <a:rPr lang="en-US" dirty="0"/>
              <a:t>Use old tracer/step-compare USE_RVVI=0</a:t>
            </a:r>
          </a:p>
          <a:p>
            <a:pPr lvl="1"/>
            <a:r>
              <a:rPr lang="en-US" dirty="0"/>
              <a:t>Use new RVFI/RVVI step-compare USE_RVVI=1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2DA-D762-425A-BEE6-C72D33FC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RVFI/RVVI Update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B47220-A5CB-4482-9B9F-9C717A9F1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  <a:p>
            <a:pPr lvl="1"/>
            <a:r>
              <a:rPr lang="en-US" dirty="0"/>
              <a:t>GPR checks</a:t>
            </a:r>
          </a:p>
          <a:p>
            <a:pPr lvl="1"/>
            <a:r>
              <a:rPr lang="en-US" dirty="0"/>
              <a:t>PC checks</a:t>
            </a:r>
          </a:p>
          <a:p>
            <a:pPr lvl="1"/>
            <a:r>
              <a:rPr lang="en-US" dirty="0"/>
              <a:t>Random simulations w/o stalls</a:t>
            </a:r>
          </a:p>
          <a:p>
            <a:pPr lvl="1"/>
            <a:r>
              <a:rPr lang="en-US" dirty="0"/>
              <a:t>Some random simulations w/ stalls</a:t>
            </a:r>
          </a:p>
          <a:p>
            <a:pPr lvl="2"/>
            <a:r>
              <a:rPr lang="en-US" dirty="0"/>
              <a:t>Priority on stall simulations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84368D-F782-4E61-BBD2-4EF8ED44F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  <a:p>
            <a:pPr lvl="1"/>
            <a:r>
              <a:rPr lang="en-US" dirty="0"/>
              <a:t>Interrupt signaling</a:t>
            </a:r>
          </a:p>
          <a:p>
            <a:pPr lvl="1"/>
            <a:r>
              <a:rPr lang="en-US" dirty="0"/>
              <a:t>Exception signaling</a:t>
            </a:r>
          </a:p>
          <a:p>
            <a:pPr lvl="1"/>
            <a:r>
              <a:rPr lang="en-US" dirty="0"/>
              <a:t>Debug request (halt) signaling</a:t>
            </a:r>
          </a:p>
          <a:p>
            <a:pPr lvl="1"/>
            <a:r>
              <a:rPr lang="en-US" dirty="0"/>
              <a:t>CSR checks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D76C-EA3F-4520-90CD-D5B62A1E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B80F-FFF2-4DB1-AD18-042F82C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E664-FFA7-4B44-8D6A-19048736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A2A0-224C-4E09-BCDB-D4CE465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ISS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5782-92C5-4289-A3BC-DF861430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Chu gave an introduction to Handcar and provided some introductory slides</a:t>
            </a:r>
          </a:p>
          <a:p>
            <a:pPr lvl="1"/>
            <a:r>
              <a:rPr lang="en-US" dirty="0">
                <a:hlinkClick r:id="rId2"/>
              </a:rPr>
              <a:t>https://github.com/openhwgroup/core-v-docs/blob/master/verif/MeetingPresentations/Using%20Handcar%20Cosim%20APIs.pptx</a:t>
            </a:r>
            <a:endParaRPr lang="en-US" dirty="0"/>
          </a:p>
          <a:p>
            <a:r>
              <a:rPr lang="en-US" dirty="0"/>
              <a:t>Handcar provides a DPI layer to control Spike ISS</a:t>
            </a:r>
          </a:p>
          <a:p>
            <a:pPr lvl="1"/>
            <a:r>
              <a:rPr lang="en-US" dirty="0"/>
              <a:t>Load ELF</a:t>
            </a:r>
          </a:p>
          <a:p>
            <a:pPr lvl="1"/>
            <a:r>
              <a:rPr lang="en-US" dirty="0"/>
              <a:t>Step ISS</a:t>
            </a:r>
          </a:p>
          <a:p>
            <a:pPr lvl="1"/>
            <a:r>
              <a:rPr lang="en-US" dirty="0"/>
              <a:t>Read registers</a:t>
            </a:r>
          </a:p>
          <a:p>
            <a:pPr lvl="1"/>
            <a:r>
              <a:rPr lang="en-US" dirty="0"/>
              <a:t>Write registers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41A7-7F29-4663-BAA6-B11ED97F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C3EA-6917-40FD-8656-07AA4624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9B45-F51D-46FF-826A-3DE5507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EFF3-2042-4662-8BB8-23E2815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UVM Agent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EA6-FAB7-490A-ABE2-179C3B73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UVM Agent for OBI 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mm_ram</a:t>
            </a:r>
            <a:endParaRPr lang="en-US" dirty="0"/>
          </a:p>
          <a:p>
            <a:pPr lvl="1"/>
            <a:r>
              <a:rPr lang="en-US" dirty="0"/>
              <a:t>Support new signals</a:t>
            </a:r>
          </a:p>
          <a:p>
            <a:pPr lvl="1"/>
            <a:r>
              <a:rPr lang="en-US" dirty="0"/>
              <a:t>Eventually support a memory model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https://github.com/openhwgroup/core-v-verif/issues/572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https://github.com/Datum-Technology-Corporation/core-v-verif/tree/datum-dpoulin_issue_572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3EC5-3DB7-47B4-BC1D-6EC2526A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8064-AE96-45D9-A1E9-0CD2C99D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8B4D-24B4-413D-863F-E6192B0D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229-D684-43B1-8E84-122C7CB1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Plan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5CAD-9998-4864-9C33-25658B16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Verification Plans from core-v-docs to core-v-</a:t>
            </a:r>
            <a:r>
              <a:rPr lang="en-US" dirty="0" err="1"/>
              <a:t>verif</a:t>
            </a: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Extract a common ISA-level Verification Plan</a:t>
            </a:r>
          </a:p>
          <a:p>
            <a:pPr lvl="1"/>
            <a:r>
              <a:rPr lang="en-US" dirty="0"/>
              <a:t>Co-locate core-specific plans with cores</a:t>
            </a:r>
          </a:p>
          <a:p>
            <a:pPr lvl="1"/>
            <a:r>
              <a:rPr lang="en-US" dirty="0"/>
              <a:t>Formally split formal and simulation plans</a:t>
            </a:r>
          </a:p>
          <a:p>
            <a:pPr lvl="1"/>
            <a:r>
              <a:rPr lang="en-US" dirty="0"/>
              <a:t>Highlight templates to be used</a:t>
            </a:r>
          </a:p>
          <a:p>
            <a:r>
              <a:rPr lang="en-US" dirty="0"/>
              <a:t>Initial PR is merged as a hotfix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https://github.com/openhwgroup/core-v-verif/pull/582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8B4C-749A-401E-8179-B7087875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A085-5B8A-4980-A212-D50BBBE6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97E2-A955-4831-BEF7-87DE0191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E99E-37C9-436A-B4F8-77E37204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 Restructuring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E615A-75A7-48C9-A6F3-A2ADFBC1F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plan collateral</a:t>
            </a:r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/docs/</a:t>
            </a:r>
            <a:r>
              <a:rPr lang="en-US" dirty="0" err="1"/>
              <a:t>VerifPlans</a:t>
            </a:r>
            <a:endParaRPr lang="en-US" dirty="0"/>
          </a:p>
          <a:p>
            <a:r>
              <a:rPr lang="en-US" dirty="0"/>
              <a:t>Templates for simulation and formal</a:t>
            </a:r>
          </a:p>
          <a:p>
            <a:r>
              <a:rPr lang="en-US" dirty="0"/>
              <a:t>ISA plans</a:t>
            </a:r>
          </a:p>
          <a:p>
            <a:r>
              <a:rPr lang="en-US" dirty="0"/>
              <a:t>READMEs</a:t>
            </a:r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132483-8635-4EFB-A0CD-A279A9D7B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5825" y="1524504"/>
            <a:ext cx="5742815" cy="42215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0AAD-CADB-4B2E-BFAF-1F7AD6E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0C9E-7B31-4BF0-B3B9-AD3DCAD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BC4B-C3B9-4B60-A20E-4A1C7E1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918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Open Sans</vt:lpstr>
      <vt:lpstr>Orbitron</vt:lpstr>
      <vt:lpstr>Office Theme</vt:lpstr>
      <vt:lpstr>Verification Task Group May 6, 2021</vt:lpstr>
      <vt:lpstr>Outline</vt:lpstr>
      <vt:lpstr>Administration</vt:lpstr>
      <vt:lpstr>RVFI/RVVI Update</vt:lpstr>
      <vt:lpstr>RVFI/RVVI Update</vt:lpstr>
      <vt:lpstr>Open-Source ISS Update</vt:lpstr>
      <vt:lpstr>OBI UVM Agent Update</vt:lpstr>
      <vt:lpstr>Verification Plan Restructuring</vt:lpstr>
      <vt:lpstr>Verification Plan Restructuring</vt:lpstr>
      <vt:lpstr>Verification Plan Restructuring</vt:lpstr>
      <vt:lpstr>Verification Plan Restructuring</vt:lpstr>
      <vt:lpstr>Coverage Update</vt:lpstr>
      <vt:lpstr>Coverage Update – Next Steps</vt:lpstr>
      <vt:lpstr>Coverage Update – Config Class</vt:lpstr>
      <vt:lpstr>Coverage Update – Instruction Groups</vt:lpstr>
      <vt:lpstr>Coverage Update – Instruction Groups Sequences</vt:lpstr>
      <vt:lpstr>Coverage Update – Instruction Groups Hazards</vt:lpstr>
      <vt:lpstr>CSRs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134</cp:revision>
  <dcterms:created xsi:type="dcterms:W3CDTF">2020-07-16T14:11:26Z</dcterms:created>
  <dcterms:modified xsi:type="dcterms:W3CDTF">2021-05-06T14:48:28Z</dcterms:modified>
</cp:coreProperties>
</file>