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8" r:id="rId5"/>
    <p:sldId id="2836" r:id="rId6"/>
    <p:sldId id="2837" r:id="rId7"/>
    <p:sldId id="2838" r:id="rId8"/>
    <p:sldId id="2833" r:id="rId9"/>
    <p:sldId id="28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7"/>
            <p14:sldId id="2838"/>
            <p14:sldId id="2833"/>
            <p14:sldId id="28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ull/17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July 30,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update this week…</a:t>
            </a:r>
          </a:p>
          <a:p>
            <a:pPr lvl="1"/>
            <a:r>
              <a:rPr lang="en-US" dirty="0"/>
              <a:t>Steve is taking over interrupt verification for the CV32E40P</a:t>
            </a:r>
          </a:p>
          <a:p>
            <a:r>
              <a:rPr lang="en-US" dirty="0"/>
              <a:t>Simulation Control Update</a:t>
            </a:r>
          </a:p>
          <a:p>
            <a:r>
              <a:rPr lang="en-US" dirty="0"/>
              <a:t>Assertion Standards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8B7-4DDC-4C7E-A070-FB3A015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Control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BDD-81BE-4319-9255-103082D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Xcelium</a:t>
            </a:r>
            <a:r>
              <a:rPr lang="en-US" dirty="0"/>
              <a:t> PR is approved and awaiting merge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https://github.com/openhwgroup/core-v-verif/pull/173</a:t>
            </a:r>
            <a:endParaRPr lang="en-US" dirty="0"/>
          </a:p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CV_ environment variables</a:t>
            </a:r>
          </a:p>
          <a:p>
            <a:pPr lvl="1"/>
            <a:r>
              <a:rPr lang="en-US" dirty="0"/>
              <a:t>Common output directory (</a:t>
            </a:r>
            <a:r>
              <a:rPr lang="en-US" dirty="0" err="1"/>
              <a:t>xrun_results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Common variable-flag tests (supporting Y,YES,1,true,TRUE)</a:t>
            </a:r>
          </a:p>
          <a:p>
            <a:pPr lvl="1"/>
            <a:r>
              <a:rPr lang="en-US" dirty="0"/>
              <a:t>Common interactive sim flags</a:t>
            </a:r>
          </a:p>
          <a:p>
            <a:pPr lvl="1"/>
            <a:r>
              <a:rPr lang="en-US" dirty="0"/>
              <a:t>Common waveform flags and targets</a:t>
            </a:r>
          </a:p>
          <a:p>
            <a:pPr lvl="1"/>
            <a:r>
              <a:rPr lang="en-US" dirty="0"/>
              <a:t>Common coverage options</a:t>
            </a:r>
          </a:p>
          <a:p>
            <a:pPr lvl="1"/>
            <a:r>
              <a:rPr lang="en-US" dirty="0"/>
              <a:t>Common coverage reports (HTML, GUI)</a:t>
            </a:r>
          </a:p>
          <a:p>
            <a:r>
              <a:rPr lang="en-US" dirty="0"/>
              <a:t>New targets and flags documented in README.md in cv32/sim/uvmt_cv32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53A4-AA2E-41D5-B0A2-134E0E5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284-8C04-4C7A-86D6-4FFB6B3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57D-B129-4AD8-BE34-3C2ACAA2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87CC-BD59-48BC-9D1E-8F59C949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Control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38-02B2-4C36-A093-1523FA18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to other simulators</a:t>
            </a:r>
          </a:p>
          <a:p>
            <a:pPr lvl="1"/>
            <a:r>
              <a:rPr lang="en-US" dirty="0"/>
              <a:t>Imminent – Questa support</a:t>
            </a:r>
          </a:p>
          <a:p>
            <a:pPr lvl="1"/>
            <a:r>
              <a:rPr lang="en-US" dirty="0"/>
              <a:t>Start Max (</a:t>
            </a:r>
            <a:r>
              <a:rPr lang="en-US" dirty="0" err="1"/>
              <a:t>Hensoldt</a:t>
            </a:r>
            <a:r>
              <a:rPr lang="en-US" dirty="0"/>
              <a:t> Cyber) on VCS port/support</a:t>
            </a:r>
          </a:p>
          <a:p>
            <a:pPr lvl="1"/>
            <a:r>
              <a:rPr lang="en-US" dirty="0"/>
              <a:t>Long term support – Goal is to maintain </a:t>
            </a:r>
            <a:r>
              <a:rPr lang="en-US" i="1" dirty="0"/>
              <a:t>minimum viable support?</a:t>
            </a:r>
          </a:p>
          <a:p>
            <a:pPr lvl="2"/>
            <a:r>
              <a:rPr lang="en-US" dirty="0"/>
              <a:t>Max – VCS</a:t>
            </a:r>
          </a:p>
          <a:p>
            <a:pPr lvl="2"/>
            <a:r>
              <a:rPr lang="en-US" dirty="0"/>
              <a:t>Silicon Labs – </a:t>
            </a:r>
            <a:r>
              <a:rPr lang="en-US" dirty="0" err="1"/>
              <a:t>Xcelium</a:t>
            </a:r>
            <a:endParaRPr lang="en-US" dirty="0"/>
          </a:p>
          <a:p>
            <a:pPr lvl="2"/>
            <a:r>
              <a:rPr lang="en-US" dirty="0"/>
              <a:t>Silicon Labs (short term) – Questa : But would love for this to be adopted</a:t>
            </a:r>
          </a:p>
          <a:p>
            <a:r>
              <a:rPr lang="en-US" dirty="0"/>
              <a:t>Clean up relative pathing in </a:t>
            </a:r>
            <a:r>
              <a:rPr lang="en-US" dirty="0" err="1"/>
              <a:t>Makefiles</a:t>
            </a:r>
            <a:r>
              <a:rPr lang="en-US" dirty="0"/>
              <a:t> and </a:t>
            </a:r>
          </a:p>
          <a:p>
            <a:r>
              <a:rPr lang="en-US" dirty="0"/>
              <a:t>Clean up/standardize random generation flow</a:t>
            </a:r>
          </a:p>
          <a:p>
            <a:r>
              <a:rPr lang="en-US" dirty="0"/>
              <a:t>Document environment variables and tool standards in </a:t>
            </a:r>
            <a:r>
              <a:rPr lang="en-US" dirty="0" err="1"/>
              <a:t>Verif</a:t>
            </a:r>
            <a:r>
              <a:rPr lang="en-US" dirty="0"/>
              <a:t> strategy document</a:t>
            </a:r>
          </a:p>
          <a:p>
            <a:r>
              <a:rPr lang="en-US" dirty="0"/>
              <a:t>Write regression YAML tool – in progress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7C33-6DC0-4232-9E49-FD3D217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898B-B257-48F5-A235-B76A681B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B540-5D8C-49BD-BF8B-8DD8D398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8F98-7C03-47B0-ADB8-AEE74416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Control – Long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CA27-F0FA-4C50-A4A4-D3124B1A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is always welcome!</a:t>
            </a:r>
          </a:p>
          <a:p>
            <a:r>
              <a:rPr lang="en-US" dirty="0" err="1"/>
              <a:t>YAMLize</a:t>
            </a:r>
            <a:r>
              <a:rPr lang="en-US" dirty="0"/>
              <a:t> simulation flags/general control</a:t>
            </a:r>
          </a:p>
          <a:p>
            <a:r>
              <a:rPr lang="en-US" dirty="0"/>
              <a:t>Map coverage to verification plans</a:t>
            </a:r>
          </a:p>
          <a:p>
            <a:r>
              <a:rPr lang="en-US" dirty="0"/>
              <a:t>Alignment with RTL manifest flow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D170-11E8-4581-8F2F-004C145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196B-3DA5-40CB-BCD8-C6483AEC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3F98-02A5-45B3-B06A-56AD2B2C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6A3-B158-4CBD-A439-AC9AB4B6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78CAC5-F4F1-455B-940A-98638F6A2F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Effort underway to align assertion development in RTL</a:t>
            </a:r>
          </a:p>
          <a:p>
            <a:pPr lvl="1"/>
            <a:r>
              <a:rPr lang="en-US" dirty="0"/>
              <a:t>Initial PR approved, in merge</a:t>
            </a:r>
          </a:p>
          <a:p>
            <a:r>
              <a:rPr lang="en-US" dirty="0"/>
              <a:t>Use external binds</a:t>
            </a:r>
          </a:p>
          <a:p>
            <a:r>
              <a:rPr lang="en-US" dirty="0"/>
              <a:t>Signal simulation errors with UVM</a:t>
            </a:r>
          </a:p>
          <a:p>
            <a:r>
              <a:rPr lang="en-US" dirty="0"/>
              <a:t>Make formal-friendly</a:t>
            </a:r>
          </a:p>
          <a:p>
            <a:pPr lvl="1"/>
            <a:r>
              <a:rPr lang="en-US" dirty="0"/>
              <a:t>Some tools can compile and ignore UVM, some cannot</a:t>
            </a:r>
          </a:p>
          <a:p>
            <a:r>
              <a:rPr lang="en-US" dirty="0"/>
              <a:t>Document in </a:t>
            </a:r>
            <a:r>
              <a:rPr lang="en-US" dirty="0" err="1"/>
              <a:t>verif</a:t>
            </a:r>
            <a:r>
              <a:rPr lang="en-US" dirty="0"/>
              <a:t> strategy</a:t>
            </a:r>
          </a:p>
          <a:p>
            <a:endParaRPr lang="en-US" dirty="0"/>
          </a:p>
        </p:txBody>
      </p:sp>
      <p:pic>
        <p:nvPicPr>
          <p:cNvPr id="14" name="Content Placeholder 13" descr="A picture containing bird&#10;&#10;Description automatically generated">
            <a:extLst>
              <a:ext uri="{FF2B5EF4-FFF2-40B4-BE49-F238E27FC236}">
                <a16:creationId xmlns:a16="http://schemas.microsoft.com/office/drawing/2014/main" id="{FFE7F1F8-38C1-47A9-A86A-7CB8213A0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405098"/>
            <a:ext cx="5181600" cy="11950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06E7-7136-463B-9E6B-881A0F3C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E268-5E7D-491A-B380-6108CCD7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636F-44AE-429C-BAC7-58D4B724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A0C9D-9B83-4AF0-ADD7-EEC2170B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68" y="3052062"/>
            <a:ext cx="6131560" cy="15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Orbitron</vt:lpstr>
      <vt:lpstr>Office Theme</vt:lpstr>
      <vt:lpstr>Verification Task Group July 30, 2020</vt:lpstr>
      <vt:lpstr>Outline</vt:lpstr>
      <vt:lpstr>Simulation Control Update</vt:lpstr>
      <vt:lpstr>Simulation Control – Next Steps</vt:lpstr>
      <vt:lpstr>Simulation Control – Long Term</vt:lpstr>
      <vt:lpstr>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25</cp:revision>
  <dcterms:created xsi:type="dcterms:W3CDTF">2020-07-16T14:11:26Z</dcterms:created>
  <dcterms:modified xsi:type="dcterms:W3CDTF">2020-07-30T14:29:39Z</dcterms:modified>
</cp:coreProperties>
</file>