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8" r:id="rId5"/>
    <p:sldId id="2836" r:id="rId6"/>
    <p:sldId id="2845" r:id="rId7"/>
    <p:sldId id="2837" r:id="rId8"/>
    <p:sldId id="2842" r:id="rId9"/>
    <p:sldId id="2840" r:id="rId10"/>
    <p:sldId id="2847" r:id="rId11"/>
    <p:sldId id="28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45"/>
            <p14:sldId id="2837"/>
            <p14:sldId id="2842"/>
            <p14:sldId id="2840"/>
            <p14:sldId id="2847"/>
            <p14:sldId id="28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4" d="100"/>
          <a:sy n="94" d="100"/>
        </p:scale>
        <p:origin x="108" y="282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August 27, 2020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Jingliang (Leo) Wang </a:t>
            </a:r>
            <a:r>
              <a:rPr lang="en-US" dirty="0">
                <a:hlinkClick r:id="rId5"/>
              </a:rPr>
              <a:t>jingliangwang@futurewei.com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from Last Week</a:t>
            </a:r>
          </a:p>
          <a:p>
            <a:r>
              <a:rPr lang="en-US" dirty="0"/>
              <a:t>Simulation Control Update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A0B2-F1C1-4132-8A95-89536063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1DC9-7468-42DC-B388-1D68B77E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to propose exception simulation coverage holes covered by </a:t>
            </a:r>
            <a:r>
              <a:rPr lang="en-US" dirty="0" err="1"/>
              <a:t>OneSpin</a:t>
            </a:r>
            <a:r>
              <a:rPr lang="en-US" dirty="0"/>
              <a:t> formal verification to TWG – Scheduled for 8/31</a:t>
            </a:r>
          </a:p>
          <a:p>
            <a:r>
              <a:rPr lang="en-US" dirty="0"/>
              <a:t>Automated tag application to core-v-</a:t>
            </a:r>
            <a:r>
              <a:rPr lang="en-US" dirty="0" err="1"/>
              <a:t>verif</a:t>
            </a:r>
            <a:r>
              <a:rPr lang="en-US" dirty="0"/>
              <a:t> – No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80AD-C016-4C66-A62E-A35E8A13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801E-DF85-4809-9FF7-312E47AD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7192-F5B7-426E-B175-A63E728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E8B7-4DDC-4C7E-A070-FB3A0155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Control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DBDD-81BE-4319-9255-103082DC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Phase 2 of 2 next week</a:t>
            </a:r>
          </a:p>
          <a:p>
            <a:pPr lvl="1"/>
            <a:r>
              <a:rPr lang="en-US" dirty="0"/>
              <a:t>Regression support</a:t>
            </a:r>
          </a:p>
          <a:p>
            <a:pPr lvl="1"/>
            <a:r>
              <a:rPr lang="en-US" dirty="0"/>
              <a:t>Test specifications</a:t>
            </a:r>
          </a:p>
          <a:p>
            <a:r>
              <a:rPr lang="en-US" dirty="0"/>
              <a:t>More detailed review usage to be presented at CV32E40P Sprint meeting next week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53A4-AA2E-41D5-B0A2-134E0E5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F284-8C04-4C7A-86D6-4FFB6B3B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057D-B129-4AD8-BE34-3C2ACAA2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2A15-1783-4054-961C-20F33E2E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Updates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DE1419-1957-471C-B7C4-C606AA8D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goals at release</a:t>
            </a:r>
          </a:p>
          <a:p>
            <a:pPr lvl="1"/>
            <a:r>
              <a:rPr lang="en-US" dirty="0"/>
              <a:t>Enable generation of Metrics or shell script </a:t>
            </a:r>
          </a:p>
          <a:p>
            <a:pPr lvl="1"/>
            <a:r>
              <a:rPr lang="en-US" dirty="0"/>
              <a:t>Provide template for extension to other regression managers at contributor sites</a:t>
            </a:r>
          </a:p>
          <a:p>
            <a:pPr lvl="1"/>
            <a:r>
              <a:rPr lang="en-US" dirty="0"/>
              <a:t>Support parallelization of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F27E-A17B-428A-A501-3BBE534D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8F7F-8F85-4AC8-8FBA-DB65508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80B4-2763-41BB-B833-B582E4B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A655-03C8-4BCB-8472-CC179B77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Specification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42FF-E057-4356-92AD-295A1693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directed and random tests, provide single target in each simulation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Provide standard way to pass runtime arguments, select generator options</a:t>
            </a:r>
          </a:p>
          <a:p>
            <a:r>
              <a:rPr lang="en-US" dirty="0"/>
              <a:t>Extensible to timeouts and other specialized options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AA40-CC57-444D-80DB-F8DB01CC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C021-A215-4BD1-A112-E8C045F8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CA12-99A7-442C-A1C8-9AD08B3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C49B-A898-49DE-A3F0-D69F08A2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Specification Updates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0261-3B2B-4DB6-B7A6-CB0C7D21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82A3-D84F-469C-887D-AB64321B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23A6-0C5B-40DD-8ECF-FA9E43BB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541F6-A89B-4AE9-8BEF-F62E8C6FE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9450" y="3110706"/>
            <a:ext cx="3467100" cy="1238250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C0D0A5-8A7D-4D54-BAEC-078B6219A9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1575" y="2424906"/>
            <a:ext cx="4514850" cy="2609850"/>
          </a:xfrm>
        </p:spPr>
      </p:pic>
    </p:spTree>
    <p:extLst>
      <p:ext uri="{BB962C8B-B14F-4D97-AF65-F5344CB8AC3E}">
        <p14:creationId xmlns:p14="http://schemas.microsoft.com/office/powerpoint/2010/main" val="13576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AB5D-68A8-4C40-ACB9-194B0B02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371C-0BEC-411C-B1AF-1EED42623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47C4-8890-42EF-8F7F-F1B729006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FA453-9845-4780-8216-1E0451D7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8C62E-82CF-4CF1-9BC2-C64681B1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9DA9C-5260-4E54-8895-B4BD43E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1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214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Orbitron</vt:lpstr>
      <vt:lpstr>Office Theme</vt:lpstr>
      <vt:lpstr>Verification Task Group August 27, 2020</vt:lpstr>
      <vt:lpstr>Outline</vt:lpstr>
      <vt:lpstr>Actions from Last Week</vt:lpstr>
      <vt:lpstr>Simulation Control Update</vt:lpstr>
      <vt:lpstr>Regression Updates</vt:lpstr>
      <vt:lpstr>Test Specification Updates</vt:lpstr>
      <vt:lpstr>Test Specification Updates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48</cp:revision>
  <dcterms:created xsi:type="dcterms:W3CDTF">2020-07-16T14:11:26Z</dcterms:created>
  <dcterms:modified xsi:type="dcterms:W3CDTF">2020-09-01T13:29:18Z</dcterms:modified>
</cp:coreProperties>
</file>