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8" r:id="rId5"/>
    <p:sldId id="2836" r:id="rId6"/>
    <p:sldId id="2838" r:id="rId7"/>
    <p:sldId id="2889" r:id="rId8"/>
    <p:sldId id="2888" r:id="rId9"/>
    <p:sldId id="2879" r:id="rId10"/>
    <p:sldId id="2882" r:id="rId11"/>
    <p:sldId id="2883" r:id="rId12"/>
    <p:sldId id="2884" r:id="rId13"/>
    <p:sldId id="2885" r:id="rId14"/>
    <p:sldId id="2886" r:id="rId15"/>
    <p:sldId id="2887" r:id="rId16"/>
    <p:sldId id="2890" r:id="rId17"/>
    <p:sldId id="2891" r:id="rId18"/>
    <p:sldId id="28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9"/>
            <p14:sldId id="2888"/>
            <p14:sldId id="2879"/>
            <p14:sldId id="2882"/>
            <p14:sldId id="2883"/>
            <p14:sldId id="2884"/>
            <p14:sldId id="2885"/>
            <p14:sldId id="2886"/>
            <p14:sldId id="2887"/>
            <p14:sldId id="2890"/>
            <p14:sldId id="2891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A804F-8782-4BD1-AA01-FB25DD3A6C7B}" v="78" dt="2021-07-01T21:57:5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1" d="100"/>
          <a:sy n="91" d="100"/>
        </p:scale>
        <p:origin x="90" y="384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Richmond" userId="erhlF8fzLMeL7SiiIKAMjIhp3SucgAa6ftGZsZ428hE=" providerId="None" clId="Web-{E74A804F-8782-4BD1-AA01-FB25DD3A6C7B}"/>
    <pc:docChg chg="modSld">
      <pc:chgData name="Steve Richmond" userId="erhlF8fzLMeL7SiiIKAMjIhp3SucgAa6ftGZsZ428hE=" providerId="None" clId="Web-{E74A804F-8782-4BD1-AA01-FB25DD3A6C7B}" dt="2021-07-01T21:57:53.373" v="35" actId="20577"/>
      <pc:docMkLst>
        <pc:docMk/>
      </pc:docMkLst>
      <pc:sldChg chg="modSp">
        <pc:chgData name="Steve Richmond" userId="erhlF8fzLMeL7SiiIKAMjIhp3SucgAa6ftGZsZ428hE=" providerId="None" clId="Web-{E74A804F-8782-4BD1-AA01-FB25DD3A6C7B}" dt="2021-07-01T21:57:53.373" v="35" actId="20577"/>
        <pc:sldMkLst>
          <pc:docMk/>
          <pc:sldMk cId="3417163036" sldId="2890"/>
        </pc:sldMkLst>
        <pc:spChg chg="mod">
          <ac:chgData name="Steve Richmond" userId="erhlF8fzLMeL7SiiIKAMjIhp3SucgAa6ftGZsZ428hE=" providerId="None" clId="Web-{E74A804F-8782-4BD1-AA01-FB25DD3A6C7B}" dt="2021-07-01T21:57:53.373" v="35" actId="20577"/>
          <ac:spMkLst>
            <pc:docMk/>
            <pc:sldMk cId="3417163036" sldId="2890"/>
            <ac:spMk id="3" creationId="{006F8F2B-A92F-425F-AEBF-8774A32D2D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issues/8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October 7,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Robert Chu robertchu</a:t>
            </a:r>
            <a:r>
              <a:rPr lang="en-US" dirty="0">
                <a:hlinkClick r:id="rId5"/>
              </a:rPr>
              <a:t>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E78-E3BD-4924-8792-4B0D37BC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B3AB-27C1-4019-87C0-0524B4F3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corev</a:t>
            </a:r>
            <a:r>
              <a:rPr lang="en-US" dirty="0"/>
              <a:t>-dv, UVMT and RTL import the parameters from the same package to set the actual PMA parameters</a:t>
            </a:r>
          </a:p>
          <a:p>
            <a:pPr lvl="1"/>
            <a:r>
              <a:rPr lang="en-US" dirty="0"/>
              <a:t>uvmt_cv32e40x_constants.sv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8DD0-3EA9-453E-8F6F-60758C6F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87649-19C1-4660-A5D2-059AA943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9789C-AEEE-4504-B56B-1230CAB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B2ABFE-C633-4A0F-8E7B-1B1C54E3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5387"/>
            <a:ext cx="897380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9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C830-099B-406A-BEE4-4B664C95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A5EF-F4F9-439C-887D-B6FFFC94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mtvec</a:t>
            </a:r>
            <a:r>
              <a:rPr lang="en-US" dirty="0"/>
              <a:t> handler into “static” location (similar to boot, NMI)</a:t>
            </a:r>
          </a:p>
          <a:p>
            <a:pPr lvl="2"/>
            <a:r>
              <a:rPr lang="en-US" dirty="0"/>
              <a:t>Solves issue of exceptions received right after boot</a:t>
            </a:r>
          </a:p>
          <a:p>
            <a:pPr lvl="2"/>
            <a:r>
              <a:rPr lang="en-US" dirty="0" err="1"/>
              <a:t>riscv</a:t>
            </a:r>
            <a:r>
              <a:rPr lang="en-US" dirty="0"/>
              <a:t>-dv dynamically sets </a:t>
            </a:r>
            <a:r>
              <a:rPr lang="en-US" dirty="0" err="1"/>
              <a:t>mtvec</a:t>
            </a:r>
            <a:r>
              <a:rPr lang="en-US" dirty="0"/>
              <a:t> a handful of instructions into the test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F300-1424-4A7D-BBA5-8CCE7EDD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572D-56F8-4303-9D73-C5DC880D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8414-4319-4F42-9619-4E586A5B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7504-D1D8-4E1A-9AF8-46F203D9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support for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8D93-DF43-454F-91BB-C40B2476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parameters will continue to be used in our cores</a:t>
            </a:r>
          </a:p>
          <a:p>
            <a:pPr lvl="1"/>
            <a:r>
              <a:rPr lang="en-US" dirty="0"/>
              <a:t>(CFG=&lt;&gt;) in make calls</a:t>
            </a:r>
          </a:p>
          <a:p>
            <a:r>
              <a:rPr lang="en-US" dirty="0"/>
              <a:t>Need to add these configurations to regressions in a scalable way</a:t>
            </a:r>
          </a:p>
          <a:p>
            <a:r>
              <a:rPr lang="en-US" dirty="0"/>
              <a:t>New tag (</a:t>
            </a:r>
            <a:r>
              <a:rPr lang="en-US" i="1" dirty="0"/>
              <a:t>builds) </a:t>
            </a:r>
            <a:r>
              <a:rPr lang="en-US" dirty="0"/>
              <a:t>added to YAML that can take a list of configurations to regress against</a:t>
            </a:r>
          </a:p>
          <a:p>
            <a:r>
              <a:rPr lang="en-US" dirty="0"/>
              <a:t>Extended support to Metrics, shell script and </a:t>
            </a:r>
            <a:r>
              <a:rPr lang="en-US" dirty="0" err="1"/>
              <a:t>vManager</a:t>
            </a:r>
            <a:r>
              <a:rPr lang="en-US" dirty="0"/>
              <a:t> output templates</a:t>
            </a:r>
          </a:p>
          <a:p>
            <a:pPr lvl="1"/>
            <a:r>
              <a:rPr lang="en-US" dirty="0"/>
              <a:t>Metrics and </a:t>
            </a:r>
            <a:r>
              <a:rPr lang="en-US" dirty="0" err="1"/>
              <a:t>vManager</a:t>
            </a:r>
            <a:r>
              <a:rPr lang="en-US" dirty="0"/>
              <a:t> will parallelize the builds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EBB2-BD88-4936-AD5D-1091EAA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4446-D446-40C5-835A-7D40AD5C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136-029C-4ABE-B4C5-063548E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FDB5-8815-4842-A1DA-6F81C2B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support for configurations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4BF51E7-F84B-44F1-B664-5FD1F02F4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694"/>
          <a:stretch/>
        </p:blipFill>
        <p:spPr>
          <a:xfrm>
            <a:off x="5836866" y="1103586"/>
            <a:ext cx="5158671" cy="49898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54BA-5138-45F5-BD28-5B0D73B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F354-0546-4F1D-9625-1877F1D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59C9-17CC-4C6A-9D32-4CF04D1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67D66D-B38E-47D0-B1B8-F901791A1F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2578" y="1212531"/>
            <a:ext cx="3541295" cy="4964432"/>
          </a:xfrm>
        </p:spPr>
      </p:pic>
    </p:spTree>
    <p:extLst>
      <p:ext uri="{BB962C8B-B14F-4D97-AF65-F5344CB8AC3E}">
        <p14:creationId xmlns:p14="http://schemas.microsoft.com/office/powerpoint/2010/main" val="188243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8013A5-1EF3-4B72-BA25-7CE4137F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support for configurations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719AE-802E-4AA0-83F6-3F68392D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627E-1C43-4C84-AC0D-26CF12DE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2D23-4053-4722-BA50-6982325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7A93C6A-E426-4850-839C-32C87D899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994" y="1674529"/>
            <a:ext cx="7602011" cy="4067743"/>
          </a:xfrm>
        </p:spPr>
      </p:pic>
    </p:spTree>
    <p:extLst>
      <p:ext uri="{BB962C8B-B14F-4D97-AF65-F5344CB8AC3E}">
        <p14:creationId xmlns:p14="http://schemas.microsoft.com/office/powerpoint/2010/main" val="207922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750ED-C7F6-4053-BEF7-208668B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These are repeats from last month – no progress</a:t>
            </a:r>
          </a:p>
          <a:p>
            <a:r>
              <a:rPr lang="en-US" dirty="0"/>
              <a:t>Logging control</a:t>
            </a:r>
          </a:p>
          <a:p>
            <a:pPr lvl="1"/>
            <a:r>
              <a:rPr lang="en-US" dirty="0"/>
              <a:t>RVFI/RVVI emits a lot of logs</a:t>
            </a:r>
          </a:p>
          <a:p>
            <a:pPr lvl="2"/>
            <a:r>
              <a:rPr lang="en-US" dirty="0"/>
              <a:t>Example: hello-world now emits 18M of logs (cv32e40p -&gt; 2M of logs)</a:t>
            </a:r>
          </a:p>
          <a:p>
            <a:pPr lvl="1"/>
            <a:r>
              <a:rPr lang="en-US" dirty="0"/>
              <a:t>Need to create control mechanism to control logs </a:t>
            </a:r>
          </a:p>
          <a:p>
            <a:pPr lvl="1"/>
            <a:r>
              <a:rPr lang="en-US" dirty="0"/>
              <a:t>Regression – no logs by default?  </a:t>
            </a:r>
          </a:p>
          <a:p>
            <a:pPr lvl="1"/>
            <a:r>
              <a:rPr lang="en-US" dirty="0"/>
              <a:t>Recreate logs locally or in rerun (Metrics)</a:t>
            </a:r>
          </a:p>
          <a:p>
            <a:r>
              <a:rPr lang="en-US" dirty="0" err="1"/>
              <a:t>Plusarg</a:t>
            </a:r>
            <a:r>
              <a:rPr lang="en-US" dirty="0"/>
              <a:t> registrations</a:t>
            </a:r>
          </a:p>
          <a:p>
            <a:pPr lvl="1"/>
            <a:r>
              <a:rPr lang="en-US" dirty="0"/>
              <a:t>Validate that user supplied </a:t>
            </a:r>
            <a:r>
              <a:rPr lang="en-US" dirty="0" err="1"/>
              <a:t>plusargs</a:t>
            </a:r>
            <a:r>
              <a:rPr lang="en-US" dirty="0"/>
              <a:t> (YAML or make command line) are </a:t>
            </a:r>
            <a:r>
              <a:rPr lang="en-US" i="1" dirty="0"/>
              <a:t>supported</a:t>
            </a:r>
            <a:r>
              <a:rPr lang="en-US" dirty="0"/>
              <a:t> to avoid misspellings</a:t>
            </a:r>
          </a:p>
          <a:p>
            <a:pPr lvl="1"/>
            <a:r>
              <a:rPr lang="en-US" dirty="0"/>
              <a:t>Documentation for supported </a:t>
            </a:r>
            <a:r>
              <a:rPr lang="en-US" dirty="0" err="1"/>
              <a:t>plusargs</a:t>
            </a:r>
            <a:endParaRPr lang="en-US" dirty="0"/>
          </a:p>
          <a:p>
            <a:pPr lvl="1"/>
            <a:r>
              <a:rPr lang="en-US" dirty="0"/>
              <a:t>Singleton class definition to register, parse and fetch </a:t>
            </a:r>
            <a:r>
              <a:rPr lang="en-US" dirty="0" err="1"/>
              <a:t>plusargs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32323-4431-4A3B-8835-46A91003B5B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EFA19-0A3A-478E-99A9-97491D807BD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General news</a:t>
            </a:r>
          </a:p>
          <a:p>
            <a:r>
              <a:rPr lang="en-US" dirty="0"/>
              <a:t>Call for community</a:t>
            </a:r>
          </a:p>
          <a:p>
            <a:r>
              <a:rPr lang="en-US" dirty="0"/>
              <a:t>Infrastructure updates</a:t>
            </a:r>
          </a:p>
          <a:p>
            <a:pPr lvl="1"/>
            <a:r>
              <a:rPr lang="en-US" dirty="0"/>
              <a:t>Test program builds</a:t>
            </a:r>
          </a:p>
          <a:p>
            <a:pPr lvl="1"/>
            <a:r>
              <a:rPr lang="en-US" dirty="0"/>
              <a:t>PMA randomization</a:t>
            </a:r>
          </a:p>
          <a:p>
            <a:pPr lvl="1"/>
            <a:r>
              <a:rPr lang="en-US" dirty="0"/>
              <a:t>Regression support for configurations</a:t>
            </a:r>
          </a:p>
          <a:p>
            <a:r>
              <a:rPr lang="en-US" dirty="0"/>
              <a:t>E41/E40Pv2/A6 Updates</a:t>
            </a:r>
          </a:p>
          <a:p>
            <a:r>
              <a:rPr lang="en-US" dirty="0"/>
              <a:t>FPU verification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E66-07EB-481C-A01E-921E42B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E39B-2C7B-46EA-AD9F-2CD66490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week: Launch of the cv32e40s/dev branch</a:t>
            </a:r>
          </a:p>
          <a:p>
            <a:r>
              <a:rPr lang="en-US" dirty="0"/>
              <a:t>Merge cycles: Goal to start every other Thursday</a:t>
            </a:r>
          </a:p>
          <a:p>
            <a:pPr lvl="1"/>
            <a:r>
              <a:rPr lang="en-US" dirty="0"/>
              <a:t>One has started this morning</a:t>
            </a:r>
          </a:p>
          <a:p>
            <a:r>
              <a:rPr lang="en-US" dirty="0"/>
              <a:t>Many thanks to Henrik Fegran (@silabs-hfegran) for the </a:t>
            </a:r>
            <a:r>
              <a:rPr lang="en-US"/>
              <a:t>PMA randomization efforts!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4F38-9AF4-4888-AC45-8B2D5C35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8526-D380-4033-A9B2-0450611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EE92-1E7D-4532-B2FD-1384BD8B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4B74-4A51-4276-8E37-659B1146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EA89-F0AA-43A5-9164-C3562168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lots of tasks that could be addressed by the </a:t>
            </a:r>
            <a:r>
              <a:rPr lang="en-US" dirty="0" err="1"/>
              <a:t>OpenHW</a:t>
            </a:r>
            <a:r>
              <a:rPr lang="en-US" dirty="0"/>
              <a:t> Community!</a:t>
            </a:r>
          </a:p>
          <a:p>
            <a:pPr lvl="1"/>
            <a:r>
              <a:rPr lang="en-US" dirty="0"/>
              <a:t>We are here to support – </a:t>
            </a:r>
            <a:r>
              <a:rPr lang="en-US" b="1" dirty="0"/>
              <a:t>contact Steve or Mike to get involved!</a:t>
            </a:r>
            <a:endParaRPr lang="en-US" dirty="0"/>
          </a:p>
          <a:p>
            <a:r>
              <a:rPr lang="en-US" dirty="0"/>
              <a:t>Add the 1.0 </a:t>
            </a:r>
            <a:r>
              <a:rPr lang="en-US" dirty="0" err="1"/>
              <a:t>bitmanip</a:t>
            </a:r>
            <a:r>
              <a:rPr lang="en-US" dirty="0"/>
              <a:t> to Google </a:t>
            </a:r>
            <a:r>
              <a:rPr lang="en-US" dirty="0" err="1"/>
              <a:t>riscv</a:t>
            </a:r>
            <a:r>
              <a:rPr lang="en-US" dirty="0"/>
              <a:t>-dv!</a:t>
            </a:r>
          </a:p>
          <a:p>
            <a:pPr lvl="1"/>
            <a:r>
              <a:rPr lang="en-US" dirty="0"/>
              <a:t>https://github.com/openhwgroup/core-v-verif/issues/923 </a:t>
            </a:r>
          </a:p>
          <a:p>
            <a:r>
              <a:rPr lang="en-US" dirty="0"/>
              <a:t>Add LLVM to our test flow! 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https://github.com/openhwgroup/core-v-verif/issues/844</a:t>
            </a:r>
            <a:endParaRPr lang="en-US" dirty="0"/>
          </a:p>
          <a:p>
            <a:r>
              <a:rPr lang="en-US" dirty="0"/>
              <a:t>Add the latest RISC-V architecture test infrastructure!</a:t>
            </a:r>
          </a:p>
          <a:p>
            <a:pPr lvl="1"/>
            <a:r>
              <a:rPr lang="en-US" dirty="0"/>
              <a:t>(This is the replacement of the compliance suite)</a:t>
            </a:r>
          </a:p>
          <a:p>
            <a:pPr lvl="2"/>
            <a:r>
              <a:rPr lang="en-US" dirty="0"/>
              <a:t>This needs to be scoped to determine whether to move to the latest Python </a:t>
            </a:r>
            <a:r>
              <a:rPr lang="en-US"/>
              <a:t>test methodology</a:t>
            </a:r>
            <a:endParaRPr lang="en-US" dirty="0"/>
          </a:p>
          <a:p>
            <a:pPr lvl="1"/>
            <a:r>
              <a:rPr lang="en-US" dirty="0"/>
              <a:t>https://github.com/openhwgroup/core-v-verif/issues/819</a:t>
            </a:r>
          </a:p>
          <a:p>
            <a:pPr lvl="1"/>
            <a:r>
              <a:rPr lang="en-US" dirty="0"/>
              <a:t>https://github.com/openhwgroup/core-v-verif/issues/818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61A5-7F8F-4040-BB24-1D839AB1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8B16-BFD1-4A89-ACDF-4B54EA33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ACA5-0A0B-479B-B5BF-595E0493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24D4-FF4C-4A21-88DE-F09444A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134-4F00-4E4A-82BB-28932041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40221"/>
            <a:ext cx="10515600" cy="4936742"/>
          </a:xfrm>
        </p:spPr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Enable crossing of core configurations with firmware test builds</a:t>
            </a:r>
          </a:p>
          <a:p>
            <a:pPr lvl="1"/>
            <a:r>
              <a:rPr lang="en-US" dirty="0"/>
              <a:t>Enable parallel firmware test builds</a:t>
            </a:r>
          </a:p>
          <a:p>
            <a:pPr lvl="1"/>
            <a:r>
              <a:rPr lang="en-US" dirty="0"/>
              <a:t>Allow for custom linker scripts with random </a:t>
            </a:r>
            <a:r>
              <a:rPr lang="en-US" dirty="0" err="1"/>
              <a:t>corev</a:t>
            </a:r>
            <a:r>
              <a:rPr lang="en-US" dirty="0"/>
              <a:t>-dv tests</a:t>
            </a:r>
          </a:p>
          <a:p>
            <a:pPr lvl="1"/>
            <a:r>
              <a:rPr lang="en-US" b="1" i="1" dirty="0"/>
              <a:t>No more generated files in the source tree</a:t>
            </a:r>
          </a:p>
          <a:p>
            <a:pPr lvl="1"/>
            <a:r>
              <a:rPr lang="en-US" b="1" i="1" dirty="0"/>
              <a:t>This includes the BSP</a:t>
            </a:r>
          </a:p>
          <a:p>
            <a:r>
              <a:rPr lang="en-US" dirty="0"/>
              <a:t>New path for firmware build output products:</a:t>
            </a:r>
          </a:p>
          <a:p>
            <a:pPr lvl="1"/>
            <a:r>
              <a:rPr lang="en-US" dirty="0"/>
              <a:t>&lt;sim&gt;_results/&lt;</a:t>
            </a:r>
            <a:r>
              <a:rPr lang="en-US" dirty="0" err="1"/>
              <a:t>cfg</a:t>
            </a:r>
            <a:r>
              <a:rPr lang="en-US" dirty="0"/>
              <a:t>&gt;/&lt;test&gt;/&lt;</a:t>
            </a:r>
            <a:r>
              <a:rPr lang="en-US" dirty="0" err="1"/>
              <a:t>run_index</a:t>
            </a:r>
            <a:r>
              <a:rPr lang="en-US" dirty="0"/>
              <a:t>&gt;/</a:t>
            </a:r>
            <a:r>
              <a:rPr lang="en-US" dirty="0" err="1"/>
              <a:t>test_program</a:t>
            </a:r>
            <a:r>
              <a:rPr lang="en-US" dirty="0"/>
              <a:t>/…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cv32e40x/sim/</a:t>
            </a:r>
            <a:r>
              <a:rPr lang="en-US" dirty="0" err="1"/>
              <a:t>uvmt</a:t>
            </a:r>
            <a:r>
              <a:rPr lang="en-US" dirty="0"/>
              <a:t>/</a:t>
            </a:r>
            <a:r>
              <a:rPr lang="en-US" dirty="0" err="1"/>
              <a:t>xrun_results</a:t>
            </a:r>
            <a:r>
              <a:rPr lang="en-US" dirty="0"/>
              <a:t>/default/hello-world/0/</a:t>
            </a:r>
            <a:r>
              <a:rPr lang="en-US" dirty="0" err="1"/>
              <a:t>test_program</a:t>
            </a:r>
            <a:endParaRPr lang="en-US" dirty="0"/>
          </a:p>
          <a:p>
            <a:pPr lvl="2"/>
            <a:r>
              <a:rPr lang="en-US" dirty="0"/>
              <a:t>cv32e40x/sim/</a:t>
            </a:r>
            <a:r>
              <a:rPr lang="en-US" dirty="0" err="1"/>
              <a:t>uvmt</a:t>
            </a:r>
            <a:r>
              <a:rPr lang="en-US" dirty="0"/>
              <a:t>/</a:t>
            </a:r>
            <a:r>
              <a:rPr lang="en-US" dirty="0" err="1"/>
              <a:t>vsim_results</a:t>
            </a:r>
            <a:r>
              <a:rPr lang="en-US" dirty="0"/>
              <a:t>/pma_test_cfg_1/</a:t>
            </a:r>
            <a:r>
              <a:rPr lang="en-US" dirty="0" err="1"/>
              <a:t>corev_rand_instr_test</a:t>
            </a:r>
            <a:r>
              <a:rPr lang="en-US" dirty="0"/>
              <a:t>/</a:t>
            </a:r>
            <a:r>
              <a:rPr lang="en-US" dirty="0" err="1"/>
              <a:t>test_program</a:t>
            </a:r>
            <a:endParaRPr lang="en-US" dirty="0"/>
          </a:p>
          <a:p>
            <a:pPr lvl="2"/>
            <a:r>
              <a:rPr lang="en-US" dirty="0"/>
              <a:t>cv32e40x/sim/</a:t>
            </a:r>
            <a:r>
              <a:rPr lang="en-US" dirty="0" err="1"/>
              <a:t>uvmt</a:t>
            </a:r>
            <a:r>
              <a:rPr lang="en-US" dirty="0"/>
              <a:t>/</a:t>
            </a:r>
            <a:r>
              <a:rPr lang="en-US" dirty="0" err="1"/>
              <a:t>xrun_results</a:t>
            </a:r>
            <a:r>
              <a:rPr lang="en-US" dirty="0"/>
              <a:t>/default/</a:t>
            </a:r>
            <a:r>
              <a:rPr lang="en-US" dirty="0" err="1"/>
              <a:t>pma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A943-B536-4A01-985E-C9828A8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1AD3-AD53-4C52-B96E-51D3C9F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EB3-9D86-4BE2-B9B1-FB4729B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24D4-FF4C-4A21-88DE-F09444A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134-4F00-4E4A-82BB-28932041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40221"/>
            <a:ext cx="10515600" cy="4936742"/>
          </a:xfrm>
        </p:spPr>
        <p:txBody>
          <a:bodyPr/>
          <a:lstStyle/>
          <a:p>
            <a:r>
              <a:rPr lang="en-US" dirty="0"/>
              <a:t>Individual test build outputs: (example for </a:t>
            </a:r>
            <a:r>
              <a:rPr lang="en-US" dirty="0" err="1"/>
              <a:t>run_index</a:t>
            </a:r>
            <a:r>
              <a:rPr lang="en-US" dirty="0"/>
              <a:t> == 1)</a:t>
            </a:r>
          </a:p>
          <a:p>
            <a:pPr lvl="1"/>
            <a:r>
              <a:rPr lang="en-US" dirty="0"/>
              <a:t>corev_rand_instr_test_1.S</a:t>
            </a:r>
          </a:p>
          <a:p>
            <a:pPr lvl="1"/>
            <a:r>
              <a:rPr lang="en-US" dirty="0"/>
              <a:t>corev_rand_instr_test_1.elf </a:t>
            </a:r>
          </a:p>
          <a:p>
            <a:pPr lvl="1"/>
            <a:r>
              <a:rPr lang="en-US" dirty="0"/>
              <a:t>corev_rand_instr_test_1.hex</a:t>
            </a:r>
          </a:p>
          <a:p>
            <a:pPr lvl="1"/>
            <a:r>
              <a:rPr lang="en-US" dirty="0"/>
              <a:t>corev_rand_instr_test_1.itb</a:t>
            </a:r>
          </a:p>
          <a:p>
            <a:pPr lvl="1"/>
            <a:r>
              <a:rPr lang="en-US" dirty="0"/>
              <a:t>corev_rand_instr_test_1.objdump</a:t>
            </a:r>
          </a:p>
          <a:p>
            <a:pPr lvl="1"/>
            <a:r>
              <a:rPr lang="en-US" dirty="0"/>
              <a:t>corev_rand_instr_test_1.readelf</a:t>
            </a:r>
          </a:p>
          <a:p>
            <a:pPr lvl="1"/>
            <a:r>
              <a:rPr lang="en-US" dirty="0" err="1"/>
              <a:t>linkcmds.dbgsec</a:t>
            </a:r>
            <a:endParaRPr lang="en-US" dirty="0"/>
          </a:p>
          <a:p>
            <a:pPr lvl="1"/>
            <a:r>
              <a:rPr lang="en-US" dirty="0" err="1"/>
              <a:t>linkcmds.memory</a:t>
            </a:r>
            <a:endParaRPr lang="en-US" dirty="0"/>
          </a:p>
          <a:p>
            <a:pPr lvl="1"/>
            <a:r>
              <a:rPr lang="en-US" dirty="0" err="1"/>
              <a:t>link.ld</a:t>
            </a:r>
            <a:endParaRPr lang="en-US" dirty="0"/>
          </a:p>
          <a:p>
            <a:pPr lvl="1"/>
            <a:r>
              <a:rPr lang="en-US" dirty="0" err="1"/>
              <a:t>linkcmds.fixadd</a:t>
            </a:r>
            <a:endParaRPr lang="en-US" dirty="0"/>
          </a:p>
          <a:p>
            <a:pPr lvl="1"/>
            <a:r>
              <a:rPr lang="en-US" dirty="0" err="1"/>
              <a:t>linkcmds.dbgsec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A943-B536-4A01-985E-C9828A8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1AD3-AD53-4C52-B96E-51D3C9F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EB3-9D86-4BE2-B9B1-FB4729B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FDB5-8815-4842-A1DA-6F81C2B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7D90-9701-4EFB-A119-F57A613E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scripts are generated in </a:t>
            </a:r>
            <a:r>
              <a:rPr lang="en-US" dirty="0" err="1"/>
              <a:t>corev</a:t>
            </a:r>
            <a:r>
              <a:rPr lang="en-US" dirty="0"/>
              <a:t>-dv</a:t>
            </a:r>
          </a:p>
          <a:p>
            <a:pPr lvl="1"/>
            <a:r>
              <a:rPr lang="en-US" dirty="0" err="1"/>
              <a:t>linkcmds.memory</a:t>
            </a:r>
            <a:r>
              <a:rPr lang="en-US" dirty="0"/>
              <a:t> -&gt; Defines the memory sections (ram or multiple regions, </a:t>
            </a:r>
            <a:r>
              <a:rPr lang="en-US" dirty="0" err="1"/>
              <a:t>dbg</a:t>
            </a:r>
            <a:r>
              <a:rPr lang="en-US" dirty="0"/>
              <a:t>, </a:t>
            </a:r>
            <a:r>
              <a:rPr lang="en-US" dirty="0" err="1"/>
              <a:t>nmi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linkcmds.pmasec</a:t>
            </a:r>
            <a:r>
              <a:rPr lang="en-US" dirty="0"/>
              <a:t> -&gt; Maps regions from </a:t>
            </a:r>
            <a:r>
              <a:rPr lang="en-US" dirty="0" err="1"/>
              <a:t>riscv</a:t>
            </a:r>
            <a:r>
              <a:rPr lang="en-US" dirty="0"/>
              <a:t>-dv to memory sections</a:t>
            </a:r>
          </a:p>
          <a:p>
            <a:pPr lvl="1"/>
            <a:r>
              <a:rPr lang="en-US" dirty="0" err="1"/>
              <a:t>linkcmds.fixadd</a:t>
            </a:r>
            <a:r>
              <a:rPr lang="en-US" dirty="0"/>
              <a:t> -&gt; Maps fixed addresses from </a:t>
            </a:r>
            <a:r>
              <a:rPr lang="en-US" dirty="0" err="1"/>
              <a:t>plusargs</a:t>
            </a:r>
            <a:r>
              <a:rPr lang="en-US" dirty="0"/>
              <a:t> to handlers (boot, vector, NMI)</a:t>
            </a:r>
          </a:p>
          <a:p>
            <a:pPr lvl="1"/>
            <a:r>
              <a:rPr lang="en-US" dirty="0" err="1"/>
              <a:t>linkcmds.dbgsec</a:t>
            </a:r>
            <a:r>
              <a:rPr lang="en-US" dirty="0"/>
              <a:t> -&gt; Maps debug regions (code, exception, etc.)</a:t>
            </a:r>
          </a:p>
          <a:p>
            <a:r>
              <a:rPr lang="en-US" dirty="0" err="1"/>
              <a:t>link.ld</a:t>
            </a:r>
            <a:r>
              <a:rPr lang="en-US" dirty="0"/>
              <a:t> includes the above and is hardcoded at:</a:t>
            </a:r>
          </a:p>
          <a:p>
            <a:pPr lvl="1"/>
            <a:r>
              <a:rPr lang="en-US" dirty="0" err="1"/>
              <a:t>link_corev-dv.ld</a:t>
            </a:r>
            <a:endParaRPr lang="en-US" dirty="0"/>
          </a:p>
          <a:p>
            <a:pPr lvl="1"/>
            <a:r>
              <a:rPr lang="en-US" dirty="0"/>
              <a:t>If a core does not support address randomization then </a:t>
            </a:r>
            <a:r>
              <a:rPr lang="en-US" dirty="0" err="1"/>
              <a:t>symlink</a:t>
            </a:r>
            <a:r>
              <a:rPr lang="en-US" dirty="0"/>
              <a:t> </a:t>
            </a:r>
            <a:r>
              <a:rPr lang="en-US" dirty="0" err="1"/>
              <a:t>link_corev-dv.ld</a:t>
            </a:r>
            <a:r>
              <a:rPr lang="en-US" dirty="0"/>
              <a:t> to standard </a:t>
            </a:r>
            <a:r>
              <a:rPr lang="en-US" dirty="0" err="1"/>
              <a:t>link.ld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54BA-5138-45F5-BD28-5B0D73B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F354-0546-4F1D-9625-1877F1D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59C9-17CC-4C6A-9D32-4CF04D1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FDB5-8815-4842-A1DA-6F81C2B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7D90-9701-4EFB-A119-F57A613EE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Configuration support for PMA</a:t>
            </a:r>
          </a:p>
          <a:p>
            <a:r>
              <a:rPr lang="en-US" sz="2400" dirty="0"/>
              <a:t>The linker script outputs are fixed for a PMA configuration</a:t>
            </a:r>
          </a:p>
          <a:p>
            <a:r>
              <a:rPr lang="en-US" sz="2400" dirty="0"/>
              <a:t>Each PMA test configuration defines compile </a:t>
            </a:r>
            <a:r>
              <a:rPr lang="en-US" sz="2400" dirty="0" err="1"/>
              <a:t>args</a:t>
            </a:r>
            <a:r>
              <a:rPr lang="en-US" sz="2400" dirty="0"/>
              <a:t> and run-time </a:t>
            </a:r>
            <a:r>
              <a:rPr lang="en-US" sz="2400" dirty="0" err="1"/>
              <a:t>plusargs</a:t>
            </a:r>
            <a:endParaRPr lang="en-US" sz="2400" dirty="0"/>
          </a:p>
          <a:p>
            <a:r>
              <a:rPr lang="en-US" sz="2400" dirty="0" err="1"/>
              <a:t>corev</a:t>
            </a:r>
            <a:r>
              <a:rPr lang="en-US" sz="2400" dirty="0"/>
              <a:t>-dv and UVMT testbench use these </a:t>
            </a:r>
            <a:r>
              <a:rPr lang="en-US" sz="2400" dirty="0" err="1"/>
              <a:t>plusargs</a:t>
            </a:r>
            <a:endParaRPr lang="en-US" sz="2400" dirty="0"/>
          </a:p>
          <a:p>
            <a:r>
              <a:rPr lang="en-US" sz="2400" dirty="0"/>
              <a:t>Example from:</a:t>
            </a:r>
          </a:p>
          <a:p>
            <a:pPr lvl="1"/>
            <a:r>
              <a:rPr lang="en-US" sz="1800" dirty="0"/>
              <a:t>cv32e40x/test/</a:t>
            </a:r>
            <a:r>
              <a:rPr lang="en-US" sz="1800" dirty="0" err="1"/>
              <a:t>cfg</a:t>
            </a:r>
            <a:r>
              <a:rPr lang="en-US" sz="1800" dirty="0"/>
              <a:t>/pma_test_cfg_4.yaml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54BA-5138-45F5-BD28-5B0D73B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F354-0546-4F1D-9625-1877F1D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59C9-17CC-4C6A-9D32-4CF04D1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5E866A7-5992-4B55-8146-1263EAE00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68233"/>
            <a:ext cx="5362309" cy="2921534"/>
          </a:xfrm>
        </p:spPr>
      </p:pic>
    </p:spTree>
    <p:extLst>
      <p:ext uri="{BB962C8B-B14F-4D97-AF65-F5344CB8AC3E}">
        <p14:creationId xmlns:p14="http://schemas.microsoft.com/office/powerpoint/2010/main" val="70438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8269</TotalTime>
  <Words>990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Orbitron</vt:lpstr>
      <vt:lpstr>Office Theme</vt:lpstr>
      <vt:lpstr>Verification Task Group October 7, 2021</vt:lpstr>
      <vt:lpstr>Outline</vt:lpstr>
      <vt:lpstr>Administration</vt:lpstr>
      <vt:lpstr>News</vt:lpstr>
      <vt:lpstr>Call for Community</vt:lpstr>
      <vt:lpstr>Test Program Build</vt:lpstr>
      <vt:lpstr>Test Program Build</vt:lpstr>
      <vt:lpstr>Test Program Build</vt:lpstr>
      <vt:lpstr>Test Program Build</vt:lpstr>
      <vt:lpstr>Test Program Build</vt:lpstr>
      <vt:lpstr>Test Program Build</vt:lpstr>
      <vt:lpstr>Regression support for configurations</vt:lpstr>
      <vt:lpstr>Regression support for configurations</vt:lpstr>
      <vt:lpstr>Regression support for configurations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212</cp:revision>
  <dcterms:created xsi:type="dcterms:W3CDTF">2020-07-16T14:11:26Z</dcterms:created>
  <dcterms:modified xsi:type="dcterms:W3CDTF">2021-10-21T17:58:11Z</dcterms:modified>
</cp:coreProperties>
</file>