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8" r:id="rId5"/>
    <p:sldId id="2836" r:id="rId6"/>
    <p:sldId id="2838" r:id="rId7"/>
    <p:sldId id="2889" r:id="rId8"/>
    <p:sldId id="2888" r:id="rId9"/>
    <p:sldId id="2879" r:id="rId10"/>
    <p:sldId id="2892" r:id="rId11"/>
    <p:sldId id="2893" r:id="rId12"/>
    <p:sldId id="2894" r:id="rId13"/>
    <p:sldId id="2882" r:id="rId14"/>
    <p:sldId id="2883" r:id="rId15"/>
    <p:sldId id="2895" r:id="rId16"/>
    <p:sldId id="28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89"/>
            <p14:sldId id="2888"/>
            <p14:sldId id="2879"/>
            <p14:sldId id="2892"/>
            <p14:sldId id="2893"/>
            <p14:sldId id="2894"/>
            <p14:sldId id="2882"/>
            <p14:sldId id="2883"/>
            <p14:sldId id="2895"/>
            <p14:sldId id="28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A804F-8782-4BD1-AA01-FB25DD3A6C7B}" v="78" dt="2021-07-01T21:57:54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2" d="100"/>
          <a:sy n="92" d="100"/>
        </p:scale>
        <p:origin x="84" y="40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Richmond" userId="erhlF8fzLMeL7SiiIKAMjIhp3SucgAa6ftGZsZ428hE=" providerId="None" clId="Web-{E74A804F-8782-4BD1-AA01-FB25DD3A6C7B}"/>
    <pc:docChg chg="modSld">
      <pc:chgData name="Steve Richmond" userId="erhlF8fzLMeL7SiiIKAMjIhp3SucgAa6ftGZsZ428hE=" providerId="None" clId="Web-{E74A804F-8782-4BD1-AA01-FB25DD3A6C7B}" dt="2021-07-01T21:57:53.373" v="35" actId="20577"/>
      <pc:docMkLst>
        <pc:docMk/>
      </pc:docMkLst>
      <pc:sldChg chg="modSp">
        <pc:chgData name="Steve Richmond" userId="erhlF8fzLMeL7SiiIKAMjIhp3SucgAa6ftGZsZ428hE=" providerId="None" clId="Web-{E74A804F-8782-4BD1-AA01-FB25DD3A6C7B}" dt="2021-07-01T21:57:53.373" v="35" actId="20577"/>
        <pc:sldMkLst>
          <pc:docMk/>
          <pc:sldMk cId="3417163036" sldId="2890"/>
        </pc:sldMkLst>
        <pc:spChg chg="mod">
          <ac:chgData name="Steve Richmond" userId="erhlF8fzLMeL7SiiIKAMjIhp3SucgAa6ftGZsZ428hE=" providerId="None" clId="Web-{E74A804F-8782-4BD1-AA01-FB25DD3A6C7B}" dt="2021-07-01T21:57:53.373" v="35" actId="20577"/>
          <ac:spMkLst>
            <pc:docMk/>
            <pc:sldMk cId="3417163036" sldId="2890"/>
            <ac:spMk id="3" creationId="{006F8F2B-A92F-425F-AEBF-8774A32D2D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ike@openhwgroup.org" TargetMode="External"/><Relationship Id="rId5" Type="http://schemas.openxmlformats.org/officeDocument/2006/relationships/hyperlink" Target="mailto:jingliangwang@futurewei.com" TargetMode="External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blob/master/docs/CodingStyleGuidelines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vteclipse.com/core5verif-verissimo/1/main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hwgroup/core-v-verif/issues/8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as/riscv-toolchains/branches/all" TargetMode="External"/><Relationship Id="rId2" Type="http://schemas.openxmlformats.org/officeDocument/2006/relationships/hyperlink" Target="https://www.embecosm.com/resources/tool-chain-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Task Group</a:t>
            </a:r>
            <a:br>
              <a:rPr lang="en-US" dirty="0"/>
            </a:br>
            <a:r>
              <a:rPr lang="en-US" dirty="0"/>
              <a:t>November 4, 2021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r>
              <a:rPr lang="en-US" dirty="0"/>
              <a:t>Robert Chu robertchu</a:t>
            </a:r>
            <a:r>
              <a:rPr lang="en-US" dirty="0">
                <a:hlinkClick r:id="rId5"/>
              </a:rPr>
              <a:t>@futurewei.com</a:t>
            </a:r>
            <a:endParaRPr lang="en-US" dirty="0"/>
          </a:p>
          <a:p>
            <a:r>
              <a:rPr lang="en-US" dirty="0"/>
              <a:t>Mike Thompson </a:t>
            </a:r>
            <a:r>
              <a:rPr lang="en-US" dirty="0">
                <a:hlinkClick r:id="rId6"/>
              </a:rPr>
              <a:t>mike@openhwgroup.org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October 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OpenHW</a:t>
            </a:r>
            <a:r>
              <a:rPr lang="en-US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Toolchain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40221"/>
            <a:ext cx="10515600" cy="4936742"/>
          </a:xfrm>
        </p:spPr>
        <p:txBody>
          <a:bodyPr/>
          <a:lstStyle/>
          <a:p>
            <a:r>
              <a:rPr lang="en-US" dirty="0"/>
              <a:t>BSP is now compiled “with” the testcase</a:t>
            </a:r>
          </a:p>
          <a:p>
            <a:pPr lvl="1"/>
            <a:r>
              <a:rPr lang="en-US" dirty="0"/>
              <a:t>Previously was compiled and linked per configuration</a:t>
            </a:r>
          </a:p>
          <a:p>
            <a:pPr lvl="1"/>
            <a:r>
              <a:rPr lang="en-US" dirty="0"/>
              <a:t>Ensures that switches such as </a:t>
            </a:r>
            <a:r>
              <a:rPr lang="en-US" i="1" dirty="0"/>
              <a:t>march</a:t>
            </a:r>
            <a:r>
              <a:rPr lang="en-US" dirty="0"/>
              <a:t> match from BSP to testcase</a:t>
            </a:r>
          </a:p>
          <a:p>
            <a:r>
              <a:rPr lang="en-US" dirty="0" err="1"/>
              <a:t>cv_regress</a:t>
            </a:r>
            <a:r>
              <a:rPr lang="en-US" dirty="0"/>
              <a:t> now has toolchain switch</a:t>
            </a:r>
          </a:p>
          <a:p>
            <a:pPr lvl="1"/>
            <a:r>
              <a:rPr lang="en-US" dirty="0"/>
              <a:t>--toolchain=</a:t>
            </a:r>
            <a:r>
              <a:rPr lang="en-US" dirty="0" err="1"/>
              <a:t>pulp|corev|llvm|gnu</a:t>
            </a:r>
            <a:endParaRPr lang="en-US" dirty="0"/>
          </a:p>
          <a:p>
            <a:r>
              <a:rPr lang="en-US" dirty="0"/>
              <a:t>Benchmarks should run with LLVM</a:t>
            </a:r>
          </a:p>
          <a:p>
            <a:pPr lvl="1"/>
            <a:r>
              <a:rPr lang="en-US" dirty="0" err="1"/>
              <a:t>coremark</a:t>
            </a:r>
            <a:r>
              <a:rPr lang="en-US" dirty="0"/>
              <a:t>, </a:t>
            </a:r>
            <a:r>
              <a:rPr lang="en-US" dirty="0" err="1"/>
              <a:t>dhrystone</a:t>
            </a:r>
            <a:r>
              <a:rPr lang="en-US" dirty="0"/>
              <a:t>, </a:t>
            </a:r>
            <a:r>
              <a:rPr lang="en-US" dirty="0" err="1"/>
              <a:t>embench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FDB5-8815-4842-A1DA-6F81C2B0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Coding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7D90-9701-4EFB-A119-F57A613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https://github.com/openhwgroup/core-v-verif/blob/master/docs/CodingStyleGuidelines.md</a:t>
            </a:r>
            <a:endParaRPr lang="en-US" dirty="0"/>
          </a:p>
          <a:p>
            <a:r>
              <a:rPr lang="en-US" dirty="0"/>
              <a:t>Thanks to Brian Hunter, author of </a:t>
            </a:r>
            <a:r>
              <a:rPr lang="en-US" i="1" dirty="0"/>
              <a:t>Advanced UVM</a:t>
            </a:r>
            <a:r>
              <a:rPr lang="en-US" dirty="0"/>
              <a:t> for allowing these to be reused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54BA-5138-45F5-BD28-5B0D73B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F354-0546-4F1D-9625-1877F1D8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59C9-17CC-4C6A-9D32-4CF04D1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05A-242F-46D2-B0F4-B5A9C41F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Verissimo</a:t>
            </a:r>
            <a:r>
              <a:rPr lang="en-US" dirty="0"/>
              <a:t> Lint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8FAA-E884-451D-9E2F-03E7DE963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https://dvteclipse.com/core5verif-verissimo/1/main/index.html</a:t>
            </a:r>
            <a:endParaRPr lang="en-US" dirty="0"/>
          </a:p>
          <a:p>
            <a:r>
              <a:rPr lang="en-US" dirty="0"/>
              <a:t>Using cv32e40p/dev as branch and platform to clean up</a:t>
            </a:r>
          </a:p>
          <a:p>
            <a:r>
              <a:rPr lang="en-US" dirty="0"/>
              <a:t>Mike is creating GitHub issues to clean up Lint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F8D10-8A51-43D5-9C1B-DC158191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2F48-E593-4BB4-8FF7-5E008C9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4878-17F0-4863-B348-897558C1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D2CAE-AFE8-448F-85D3-E5C73A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750ED-C7F6-4053-BEF7-208668B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These are repeats from last month – no progress</a:t>
            </a:r>
          </a:p>
          <a:p>
            <a:r>
              <a:rPr lang="en-US" dirty="0"/>
              <a:t>Logging control</a:t>
            </a:r>
          </a:p>
          <a:p>
            <a:pPr lvl="1"/>
            <a:r>
              <a:rPr lang="en-US" dirty="0"/>
              <a:t>RVFI/RVVI emits a lot of logs</a:t>
            </a:r>
          </a:p>
          <a:p>
            <a:pPr lvl="2"/>
            <a:r>
              <a:rPr lang="en-US" dirty="0"/>
              <a:t>Example: hello-world now emits 18M of logs (cv32e40p -&gt; 2M of logs)</a:t>
            </a:r>
          </a:p>
          <a:p>
            <a:pPr lvl="1"/>
            <a:r>
              <a:rPr lang="en-US" dirty="0"/>
              <a:t>Need to create control mechanism to control logs </a:t>
            </a:r>
          </a:p>
          <a:p>
            <a:pPr lvl="1"/>
            <a:r>
              <a:rPr lang="en-US" dirty="0"/>
              <a:t>Regression – no logs by default?  </a:t>
            </a:r>
          </a:p>
          <a:p>
            <a:pPr lvl="1"/>
            <a:r>
              <a:rPr lang="en-US" dirty="0"/>
              <a:t>Recreate logs locally or in rerun (Metrics)</a:t>
            </a:r>
          </a:p>
          <a:p>
            <a:r>
              <a:rPr lang="en-US" dirty="0" err="1"/>
              <a:t>Plusarg</a:t>
            </a:r>
            <a:r>
              <a:rPr lang="en-US" dirty="0"/>
              <a:t> registrations</a:t>
            </a:r>
          </a:p>
          <a:p>
            <a:pPr lvl="1"/>
            <a:r>
              <a:rPr lang="en-US" dirty="0"/>
              <a:t>Validate that user supplied </a:t>
            </a:r>
            <a:r>
              <a:rPr lang="en-US" dirty="0" err="1"/>
              <a:t>plusargs</a:t>
            </a:r>
            <a:r>
              <a:rPr lang="en-US" dirty="0"/>
              <a:t> (YAML or make command line) are </a:t>
            </a:r>
            <a:r>
              <a:rPr lang="en-US" i="1" dirty="0"/>
              <a:t>supported</a:t>
            </a:r>
            <a:r>
              <a:rPr lang="en-US" dirty="0"/>
              <a:t> to avoid misspellings</a:t>
            </a:r>
          </a:p>
          <a:p>
            <a:pPr lvl="1"/>
            <a:r>
              <a:rPr lang="en-US" dirty="0"/>
              <a:t>Documentation for supported </a:t>
            </a:r>
            <a:r>
              <a:rPr lang="en-US" dirty="0" err="1"/>
              <a:t>plusargs</a:t>
            </a:r>
            <a:endParaRPr lang="en-US" dirty="0"/>
          </a:p>
          <a:p>
            <a:pPr lvl="1"/>
            <a:r>
              <a:rPr lang="en-US" dirty="0"/>
              <a:t>Singleton class definition to register, parse and fetch </a:t>
            </a:r>
            <a:r>
              <a:rPr lang="en-US" dirty="0" err="1"/>
              <a:t>plusargs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F794-2C70-46EF-922B-7B6C9ADB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C99B-6B9B-4500-8A9A-C9EF3BC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7BA3F-2564-41A8-8E15-11D2335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232323-4431-4A3B-8835-46A91003B5B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FA19-0A3A-478E-99A9-97491D807BD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21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  <a:p>
            <a:r>
              <a:rPr lang="en-US" dirty="0"/>
              <a:t>General news</a:t>
            </a:r>
          </a:p>
          <a:p>
            <a:r>
              <a:rPr lang="en-US" dirty="0"/>
              <a:t>Call for community</a:t>
            </a:r>
          </a:p>
          <a:p>
            <a:r>
              <a:rPr lang="en-US" dirty="0"/>
              <a:t>Infrastructure updates</a:t>
            </a:r>
          </a:p>
          <a:p>
            <a:pPr lvl="1"/>
            <a:r>
              <a:rPr lang="en-US" dirty="0"/>
              <a:t>LLVM update</a:t>
            </a:r>
          </a:p>
          <a:p>
            <a:pPr lvl="1"/>
            <a:r>
              <a:rPr lang="en-US" dirty="0"/>
              <a:t>Testbench Coding Standards</a:t>
            </a:r>
          </a:p>
          <a:p>
            <a:pPr lvl="1"/>
            <a:r>
              <a:rPr lang="en-US" dirty="0"/>
              <a:t>Testbench Lint</a:t>
            </a:r>
          </a:p>
          <a:p>
            <a:r>
              <a:rPr lang="en-US" dirty="0"/>
              <a:t>Open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that attendance will be taken at all meetings</a:t>
            </a:r>
          </a:p>
          <a:p>
            <a:pPr lvl="1"/>
            <a:r>
              <a:rPr lang="en-US" dirty="0"/>
              <a:t>Attendance ensures voting eligibility per </a:t>
            </a:r>
            <a:r>
              <a:rPr lang="en-US" dirty="0" err="1"/>
              <a:t>OpenHW</a:t>
            </a:r>
            <a:r>
              <a:rPr lang="en-US" dirty="0"/>
              <a:t> bylaws</a:t>
            </a:r>
          </a:p>
          <a:p>
            <a:r>
              <a:rPr lang="en-US" dirty="0"/>
              <a:t>Active project engagement – please reach out to get involved</a:t>
            </a:r>
          </a:p>
          <a:p>
            <a:pPr lvl="1"/>
            <a:r>
              <a:rPr lang="en-US" dirty="0"/>
              <a:t>CVA6 (Jerome </a:t>
            </a:r>
            <a:r>
              <a:rPr lang="en-US" dirty="0" err="1"/>
              <a:t>Quevremont</a:t>
            </a:r>
            <a:r>
              <a:rPr lang="en-US" dirty="0"/>
              <a:t>/Mike Thompson)</a:t>
            </a:r>
          </a:p>
          <a:p>
            <a:pPr lvl="1"/>
            <a:r>
              <a:rPr lang="en-US" dirty="0"/>
              <a:t>Force ISG (Robert Chu)</a:t>
            </a:r>
          </a:p>
          <a:p>
            <a:pPr lvl="1"/>
            <a:r>
              <a:rPr lang="en-US" dirty="0"/>
              <a:t>CV32E40X/CV32E40S (Steve Richmond)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8E66-07EB-481C-A01E-921E42B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E39B-2C7B-46EA-AD9F-2CD66490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cv32e40s/dev branch has launched</a:t>
            </a:r>
          </a:p>
          <a:p>
            <a:r>
              <a:rPr lang="en-US" dirty="0"/>
              <a:t>Merge cycles: Goal to start every other Thursday</a:t>
            </a:r>
          </a:p>
          <a:p>
            <a:pPr lvl="1"/>
            <a:r>
              <a:rPr lang="en-US" dirty="0"/>
              <a:t>One has started this morning</a:t>
            </a:r>
          </a:p>
          <a:p>
            <a:r>
              <a:rPr lang="en-US" dirty="0"/>
              <a:t>Silicon Labs will start adding the 1.0.0 B extension instructions to </a:t>
            </a:r>
            <a:r>
              <a:rPr lang="en-US" dirty="0" err="1"/>
              <a:t>riscv</a:t>
            </a:r>
            <a:r>
              <a:rPr lang="en-US" dirty="0"/>
              <a:t>-dv</a:t>
            </a:r>
          </a:p>
          <a:p>
            <a:r>
              <a:rPr lang="en-US" dirty="0"/>
              <a:t>LLVM support is now added to core-v-</a:t>
            </a:r>
            <a:r>
              <a:rPr lang="en-US" dirty="0" err="1"/>
              <a:t>verif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4F38-9AF4-4888-AC45-8B2D5C35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8526-D380-4033-A9B2-0450611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EE92-1E7D-4532-B2FD-1384BD8B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4B74-4A51-4276-8E37-659B1146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EA89-F0AA-43A5-9164-C3562168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lots of tasks that could be addressed by the </a:t>
            </a:r>
            <a:r>
              <a:rPr lang="en-US" dirty="0" err="1"/>
              <a:t>OpenHW</a:t>
            </a:r>
            <a:r>
              <a:rPr lang="en-US" dirty="0"/>
              <a:t> Community!</a:t>
            </a:r>
          </a:p>
          <a:p>
            <a:pPr lvl="1"/>
            <a:r>
              <a:rPr lang="en-US" dirty="0"/>
              <a:t>We are here to support – </a:t>
            </a:r>
            <a:r>
              <a:rPr lang="en-US" b="1" dirty="0"/>
              <a:t>contact Steve or Mike to get involved!</a:t>
            </a:r>
            <a:endParaRPr lang="en-US" dirty="0"/>
          </a:p>
          <a:p>
            <a:r>
              <a:rPr lang="en-US" dirty="0"/>
              <a:t>Add the latest RISC-V architecture test infrastructure!</a:t>
            </a:r>
          </a:p>
          <a:p>
            <a:pPr lvl="1"/>
            <a:r>
              <a:rPr lang="en-US" dirty="0"/>
              <a:t>(This is the replacement of the compliance suite)</a:t>
            </a:r>
          </a:p>
          <a:p>
            <a:pPr lvl="2"/>
            <a:r>
              <a:rPr lang="en-US" dirty="0"/>
              <a:t>This needs to be scoped to determine whether to move to the latest Python test methodology</a:t>
            </a:r>
          </a:p>
          <a:p>
            <a:pPr lvl="1"/>
            <a:r>
              <a:rPr lang="en-US" b="1" dirty="0"/>
              <a:t>No update from last VTG meeting</a:t>
            </a:r>
          </a:p>
          <a:p>
            <a:pPr lvl="1"/>
            <a:r>
              <a:rPr lang="en-US" dirty="0"/>
              <a:t>https://github.com/openhwgroup/core-v-verif/issues/819</a:t>
            </a:r>
          </a:p>
          <a:p>
            <a:pPr lvl="1"/>
            <a:r>
              <a:rPr lang="en-US" dirty="0">
                <a:hlinkClick r:id="rId2"/>
              </a:rPr>
              <a:t>https://github.com/openhwgroup/core-v-verif/issues/818</a:t>
            </a:r>
            <a:endParaRPr lang="en-US" dirty="0"/>
          </a:p>
          <a:p>
            <a:r>
              <a:rPr lang="en-US" dirty="0"/>
              <a:t>Clean up Lint issues!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61A5-7F8F-4040-BB24-1D839AB1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8B16-BFD1-4A89-ACDF-4B54EA33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ACA5-0A0B-479B-B5BF-595E0493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24D4-FF4C-4A21-88DE-F09444AF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134-4F00-4E4A-82BB-28932041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964" y="1240221"/>
            <a:ext cx="10515600" cy="4936742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Enable verification for users who want to use clang/LLVM</a:t>
            </a:r>
          </a:p>
          <a:p>
            <a:pPr lvl="1"/>
            <a:r>
              <a:rPr lang="en-US" dirty="0"/>
              <a:t>Enable verification of extensions where clang/LLVM have implementations before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Enable benchmarking of compilers for interested users</a:t>
            </a:r>
          </a:p>
          <a:p>
            <a:r>
              <a:rPr lang="en-US" dirty="0"/>
              <a:t>Does not include</a:t>
            </a:r>
          </a:p>
          <a:p>
            <a:pPr lvl="1"/>
            <a:r>
              <a:rPr lang="en-US" dirty="0"/>
              <a:t>Mixing toolchains in regressions</a:t>
            </a:r>
          </a:p>
          <a:p>
            <a:r>
              <a:rPr lang="en-US" dirty="0"/>
              <a:t>Is currently merged to all core-v-</a:t>
            </a:r>
            <a:r>
              <a:rPr lang="en-US" dirty="0" err="1"/>
              <a:t>verif</a:t>
            </a:r>
            <a:r>
              <a:rPr lang="en-US" dirty="0"/>
              <a:t> branches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A943-B536-4A01-985E-C9828A8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1AD3-AD53-4C52-B96E-51D3C9FA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98EB3-9D86-4BE2-B9B1-FB4729B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8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62E6-C40F-42FC-BFB2-0AE87208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BD33-0D75-410F-95F9-801511DAB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Environment variables are used</a:t>
            </a:r>
          </a:p>
          <a:p>
            <a:r>
              <a:rPr lang="en-US" dirty="0"/>
              <a:t>Reference common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Set LLVM, GNU, COREV, or PULP to 1,YES,Y to use that toolchain</a:t>
            </a:r>
          </a:p>
          <a:p>
            <a:r>
              <a:rPr lang="en-US" dirty="0"/>
              <a:t>Default variables are CV_SW_TOOLCHAIN, CV_SW_VENDOR, CV_SW_MARCH in environment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FF2111-4329-4AEE-B327-0195FFDD7F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0235" y="2200855"/>
            <a:ext cx="2905530" cy="30579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0FA3-6E86-4737-90F2-30DF4815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37B7-ED36-4312-86D9-A0DCC08B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85E6-FD2F-45DE-BA91-1ABF476E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EB2F-4032-489C-8AE2-2F19FBD9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LLVM/Clang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736913-65DF-4E34-A5E2-D9E43CD8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LLVM from </a:t>
            </a:r>
            <a:r>
              <a:rPr lang="en-US" dirty="0" err="1"/>
              <a:t>Embecosm</a:t>
            </a:r>
            <a:r>
              <a:rPr lang="en-US" dirty="0"/>
              <a:t> builds to test:</a:t>
            </a:r>
          </a:p>
          <a:p>
            <a:pPr lvl="1"/>
            <a:r>
              <a:rPr lang="en-US" dirty="0">
                <a:hlinkClick r:id="rId2"/>
              </a:rPr>
              <a:t>https://www.embecosm.com/resources/tool-chain-downloads/</a:t>
            </a:r>
            <a:endParaRPr lang="en-US" dirty="0"/>
          </a:p>
          <a:p>
            <a:r>
              <a:rPr lang="en-US" dirty="0"/>
              <a:t>In general clang is flag-compatible with </a:t>
            </a:r>
            <a:r>
              <a:rPr lang="en-US" dirty="0" err="1"/>
              <a:t>gcc</a:t>
            </a:r>
            <a:endParaRPr lang="en-US" dirty="0"/>
          </a:p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will allow for some flag differences specifically with experimental extensions</a:t>
            </a:r>
          </a:p>
          <a:p>
            <a:r>
              <a:rPr lang="en-US" dirty="0"/>
              <a:t>Imperas also provides some toolchains for RISC-V:</a:t>
            </a:r>
          </a:p>
          <a:p>
            <a:pPr lvl="1"/>
            <a:r>
              <a:rPr lang="en-US" dirty="0">
                <a:hlinkClick r:id="rId3"/>
              </a:rPr>
              <a:t>https://github.com/Imperas/riscv-toolchains/branches/all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293F-A5D5-43C4-9D56-8C161518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A5DC-3A73-4BF1-973E-C5020788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3855-9508-4321-A47C-8FE2310A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EFD2-D367-473B-AD19-0D43DC5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YAML Toolchain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1A38-CC35-42C8-8250-3645C6A1D9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&lt;tool&gt;_march</a:t>
            </a:r>
          </a:p>
          <a:p>
            <a:pPr lvl="1"/>
            <a:r>
              <a:rPr lang="en-US" dirty="0"/>
              <a:t>Overrides march for toolchain if you use that tool (</a:t>
            </a:r>
            <a:r>
              <a:rPr lang="en-US" dirty="0" err="1"/>
              <a:t>llvm,gnu,corev,pulp</a:t>
            </a:r>
            <a:r>
              <a:rPr lang="en-US" dirty="0"/>
              <a:t>)</a:t>
            </a:r>
          </a:p>
          <a:p>
            <a:r>
              <a:rPr lang="en-US" dirty="0"/>
              <a:t>&lt;tool&gt;_</a:t>
            </a:r>
            <a:r>
              <a:rPr lang="en-US" dirty="0" err="1"/>
              <a:t>cflags</a:t>
            </a:r>
            <a:endParaRPr lang="en-US" dirty="0"/>
          </a:p>
          <a:p>
            <a:pPr lvl="1"/>
            <a:r>
              <a:rPr lang="en-US" dirty="0"/>
              <a:t>Additional flags to the compilation step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605027-C98E-43BE-9D19-7F757BDFC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4392" y="3043936"/>
            <a:ext cx="3877216" cy="137179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77844-BD3A-4D83-A6B9-91D1A48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November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3F08-78C4-4F57-9367-FABAD361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DAAF-F25B-4777-A88E-1C9F4BAB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fb3908a0-f967-4557-920f-c180f412449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9d3932-b26c-492e-a357-e19faa02b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8413</TotalTime>
  <Words>743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Orbitron</vt:lpstr>
      <vt:lpstr>Office Theme</vt:lpstr>
      <vt:lpstr>Verification Task Group November 4, 2021</vt:lpstr>
      <vt:lpstr>Outline</vt:lpstr>
      <vt:lpstr>Administration</vt:lpstr>
      <vt:lpstr>News</vt:lpstr>
      <vt:lpstr>Call for Community</vt:lpstr>
      <vt:lpstr>LLVM Support</vt:lpstr>
      <vt:lpstr>Selecting a toolchain</vt:lpstr>
      <vt:lpstr>LLVM/Clang</vt:lpstr>
      <vt:lpstr>Test YAML Toolchain Flags</vt:lpstr>
      <vt:lpstr>Miscellaneous Toolchain Updates</vt:lpstr>
      <vt:lpstr>Testbench Coding Standards</vt:lpstr>
      <vt:lpstr>Verissimo Lint Reports</vt:lpstr>
      <vt:lpstr>Open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221</cp:revision>
  <dcterms:created xsi:type="dcterms:W3CDTF">2020-07-16T14:11:26Z</dcterms:created>
  <dcterms:modified xsi:type="dcterms:W3CDTF">2021-11-04T15:20:58Z</dcterms:modified>
</cp:coreProperties>
</file>