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8" r:id="rId5"/>
    <p:sldId id="2836" r:id="rId6"/>
    <p:sldId id="2838" r:id="rId7"/>
    <p:sldId id="2889" r:id="rId8"/>
    <p:sldId id="2888" r:id="rId9"/>
    <p:sldId id="2883" r:id="rId10"/>
    <p:sldId id="2895" r:id="rId11"/>
    <p:sldId id="28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9"/>
            <p14:sldId id="2888"/>
            <p14:sldId id="2883"/>
            <p14:sldId id="2895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A804F-8782-4BD1-AA01-FB25DD3A6C7B}" v="78" dt="2021-07-01T21:57:5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90" y="270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ichmond" userId="erhlF8fzLMeL7SiiIKAMjIhp3SucgAa6ftGZsZ428hE=" providerId="None" clId="Web-{E74A804F-8782-4BD1-AA01-FB25DD3A6C7B}"/>
    <pc:docChg chg="modSld">
      <pc:chgData name="Steve Richmond" userId="erhlF8fzLMeL7SiiIKAMjIhp3SucgAa6ftGZsZ428hE=" providerId="None" clId="Web-{E74A804F-8782-4BD1-AA01-FB25DD3A6C7B}" dt="2021-07-01T21:57:53.373" v="35" actId="20577"/>
      <pc:docMkLst>
        <pc:docMk/>
      </pc:docMkLst>
      <pc:sldChg chg="modSp">
        <pc:chgData name="Steve Richmond" userId="erhlF8fzLMeL7SiiIKAMjIhp3SucgAa6ftGZsZ428hE=" providerId="None" clId="Web-{E74A804F-8782-4BD1-AA01-FB25DD3A6C7B}" dt="2021-07-01T21:57:53.373" v="35" actId="20577"/>
        <pc:sldMkLst>
          <pc:docMk/>
          <pc:sldMk cId="3417163036" sldId="2890"/>
        </pc:sldMkLst>
        <pc:spChg chg="mod">
          <ac:chgData name="Steve Richmond" userId="erhlF8fzLMeL7SiiIKAMjIhp3SucgAa6ftGZsZ428hE=" providerId="None" clId="Web-{E74A804F-8782-4BD1-AA01-FB25DD3A6C7B}" dt="2021-07-01T21:57:53.373" v="35" actId="20577"/>
          <ac:spMkLst>
            <pc:docMk/>
            <pc:sldMk cId="3417163036" sldId="2890"/>
            <ac:spMk id="3" creationId="{006F8F2B-A92F-425F-AEBF-8774A32D2D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issues/818" TargetMode="External"/><Relationship Id="rId2" Type="http://schemas.openxmlformats.org/officeDocument/2006/relationships/hyperlink" Target="https://github.com/openhwgroup/core-v-verif/issues/81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blob/master/docs/CodingStyleGuideline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vteclipse.com/core5verif-verissimo/1/main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December 2,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General news</a:t>
            </a:r>
          </a:p>
          <a:p>
            <a:r>
              <a:rPr lang="en-US" dirty="0"/>
              <a:t>Reminders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E66-07EB-481C-A01E-921E42B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E39B-2C7B-46EA-AD9F-2CD66490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Silicon Labs contribution to </a:t>
            </a:r>
            <a:r>
              <a:rPr lang="en-US" dirty="0" err="1"/>
              <a:t>riscv</a:t>
            </a:r>
            <a:r>
              <a:rPr lang="en-US" dirty="0"/>
              <a:t>-dv to add </a:t>
            </a:r>
            <a:r>
              <a:rPr lang="en-US" dirty="0" err="1"/>
              <a:t>Zba,Zbb,Zbc,Zbs</a:t>
            </a:r>
            <a:r>
              <a:rPr lang="en-US" dirty="0"/>
              <a:t> has been accepted!</a:t>
            </a:r>
          </a:p>
          <a:p>
            <a:r>
              <a:rPr lang="en-US" dirty="0"/>
              <a:t>Steve Richmond will be leaving Silicon Labs </a:t>
            </a:r>
            <a:r>
              <a:rPr lang="en-US"/>
              <a:t>on 12/10/2021 </a:t>
            </a:r>
            <a:r>
              <a:rPr lang="en-US" dirty="0"/>
              <a:t>and will also be resigning from </a:t>
            </a:r>
            <a:r>
              <a:rPr lang="en-US" dirty="0" err="1"/>
              <a:t>OpenHW</a:t>
            </a:r>
            <a:r>
              <a:rPr lang="en-US" dirty="0"/>
              <a:t> VTG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F38-9AF4-4888-AC45-8B2D5C3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8526-D380-4033-A9B2-0450611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EE92-1E7D-4532-B2FD-1384BD8B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4B74-4A51-4276-8E37-659B1146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EA89-F0AA-43A5-9164-C3562168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lots of tasks that could be addressed by the </a:t>
            </a:r>
            <a:r>
              <a:rPr lang="en-US" dirty="0" err="1"/>
              <a:t>OpenHW</a:t>
            </a:r>
            <a:r>
              <a:rPr lang="en-US" dirty="0"/>
              <a:t> Community!</a:t>
            </a:r>
          </a:p>
          <a:p>
            <a:pPr lvl="1"/>
            <a:r>
              <a:rPr lang="en-US" dirty="0"/>
              <a:t>We are here to support – </a:t>
            </a:r>
            <a:r>
              <a:rPr lang="en-US" b="1" dirty="0"/>
              <a:t>contact Steve or Mike to get involved!</a:t>
            </a:r>
            <a:endParaRPr lang="en-US" dirty="0"/>
          </a:p>
          <a:p>
            <a:r>
              <a:rPr lang="en-US" dirty="0"/>
              <a:t>Add the latest RISC-V architecture test infrastructure!</a:t>
            </a:r>
          </a:p>
          <a:p>
            <a:pPr lvl="1"/>
            <a:r>
              <a:rPr lang="en-US" dirty="0"/>
              <a:t>(This is the replacement of the compliance suite)</a:t>
            </a:r>
          </a:p>
          <a:p>
            <a:pPr lvl="2"/>
            <a:r>
              <a:rPr lang="en-US" dirty="0"/>
              <a:t>This needs to be scoped to determine whether to move to the latest Python test methodology</a:t>
            </a:r>
          </a:p>
          <a:p>
            <a:pPr lvl="1"/>
            <a:r>
              <a:rPr lang="en-US" b="1" dirty="0"/>
              <a:t>No update from last VTG meeting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https://github.com/openhwgroup/core-v-verif/issues/819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https://github.com/openhwgroup/core-v-verif/issues/818</a:t>
            </a:r>
            <a:endParaRPr lang="en-US" dirty="0"/>
          </a:p>
          <a:p>
            <a:r>
              <a:rPr lang="en-US" dirty="0"/>
              <a:t>Clean up Lint issues!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1A5-7F8F-4040-BB24-1D839AB1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8B16-BFD1-4A89-ACDF-4B54EA33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ACA5-0A0B-479B-B5BF-595E0493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DB5-8815-4842-A1DA-6F81C2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7D90-9701-4EFB-A119-F57A613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https://github.com/openhwgroup/core-v-verif/blob/master/docs/CodingStyleGuidelines.md</a:t>
            </a:r>
            <a:endParaRPr lang="en-US" dirty="0"/>
          </a:p>
          <a:p>
            <a:r>
              <a:rPr lang="en-US" dirty="0"/>
              <a:t>Follow discussion on </a:t>
            </a:r>
            <a:r>
              <a:rPr lang="en-US" dirty="0" err="1"/>
              <a:t>Mattermost</a:t>
            </a:r>
            <a:r>
              <a:rPr lang="en-US" dirty="0"/>
              <a:t> or create GitHub issues to propose updates or changes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54BA-5138-45F5-BD28-5B0D73B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354-0546-4F1D-9625-1877F1D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59C9-17CC-4C6A-9D32-4CF04D1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05A-242F-46D2-B0F4-B5A9C41F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Verissimo</a:t>
            </a:r>
            <a:r>
              <a:rPr lang="en-US" dirty="0"/>
              <a:t> Lint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8FAA-E884-451D-9E2F-03E7DE96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https://dvteclipse.com/core5verif-verissimo/1/main/index.html</a:t>
            </a:r>
            <a:endParaRPr lang="en-US" dirty="0"/>
          </a:p>
          <a:p>
            <a:r>
              <a:rPr lang="en-US" dirty="0"/>
              <a:t>Using cv32e40p/dev as branch and platform to clean up</a:t>
            </a:r>
          </a:p>
          <a:p>
            <a:r>
              <a:rPr lang="en-US" dirty="0"/>
              <a:t>Mike is creating GitHub issues to clean up Lint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F8D10-8A51-43D5-9C1B-DC15819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2F48-E593-4BB4-8FF7-5E008C9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4878-17F0-4863-B348-897558C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750ED-C7F6-4053-BEF7-208668B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These are repeats from last month – no progress</a:t>
            </a:r>
          </a:p>
          <a:p>
            <a:r>
              <a:rPr lang="en-US" dirty="0"/>
              <a:t>Logging control</a:t>
            </a:r>
          </a:p>
          <a:p>
            <a:pPr lvl="1"/>
            <a:r>
              <a:rPr lang="en-US" dirty="0"/>
              <a:t>RVFI/RVVI emits a lot of logs</a:t>
            </a:r>
          </a:p>
          <a:p>
            <a:pPr lvl="2"/>
            <a:r>
              <a:rPr lang="en-US" dirty="0"/>
              <a:t>Example: hello-world now emits 18M of logs (cv32e40p -&gt; 2M of logs)</a:t>
            </a:r>
          </a:p>
          <a:p>
            <a:pPr lvl="1"/>
            <a:r>
              <a:rPr lang="en-US" dirty="0"/>
              <a:t>Need to create control mechanism to control logs </a:t>
            </a:r>
          </a:p>
          <a:p>
            <a:pPr lvl="1"/>
            <a:r>
              <a:rPr lang="en-US" dirty="0"/>
              <a:t>Regression – no logs by default?  </a:t>
            </a:r>
          </a:p>
          <a:p>
            <a:pPr lvl="1"/>
            <a:r>
              <a:rPr lang="en-US" dirty="0"/>
              <a:t>Recreate logs locally or in rerun (Metrics)</a:t>
            </a:r>
          </a:p>
          <a:p>
            <a:r>
              <a:rPr lang="en-US" dirty="0" err="1"/>
              <a:t>Plusarg</a:t>
            </a:r>
            <a:r>
              <a:rPr lang="en-US" dirty="0"/>
              <a:t> registrations</a:t>
            </a:r>
          </a:p>
          <a:p>
            <a:pPr lvl="1"/>
            <a:r>
              <a:rPr lang="en-US" dirty="0"/>
              <a:t>Validate that user supplied </a:t>
            </a:r>
            <a:r>
              <a:rPr lang="en-US" dirty="0" err="1"/>
              <a:t>plusargs</a:t>
            </a:r>
            <a:r>
              <a:rPr lang="en-US" dirty="0"/>
              <a:t> (YAML or make command line) are </a:t>
            </a:r>
            <a:r>
              <a:rPr lang="en-US" i="1" dirty="0"/>
              <a:t>supported</a:t>
            </a:r>
            <a:r>
              <a:rPr lang="en-US" dirty="0"/>
              <a:t> to avoid misspellings</a:t>
            </a:r>
          </a:p>
          <a:p>
            <a:pPr lvl="1"/>
            <a:r>
              <a:rPr lang="en-US" dirty="0"/>
              <a:t>Documentation for supported </a:t>
            </a:r>
            <a:r>
              <a:rPr lang="en-US" dirty="0" err="1"/>
              <a:t>plusargs</a:t>
            </a:r>
            <a:endParaRPr lang="en-US" dirty="0"/>
          </a:p>
          <a:p>
            <a:pPr lvl="1"/>
            <a:r>
              <a:rPr lang="en-US" dirty="0"/>
              <a:t>Singleton class definition to register, parse and fetch </a:t>
            </a:r>
            <a:r>
              <a:rPr lang="en-US" dirty="0" err="1"/>
              <a:t>plusargs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December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32323-4431-4A3B-8835-46A91003B5B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FA19-0A3A-478E-99A9-97491D807BD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444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Orbitron</vt:lpstr>
      <vt:lpstr>Office Theme</vt:lpstr>
      <vt:lpstr>Verification Task Group December 2, 2021</vt:lpstr>
      <vt:lpstr>Outline</vt:lpstr>
      <vt:lpstr>Administration</vt:lpstr>
      <vt:lpstr>News</vt:lpstr>
      <vt:lpstr>Call for Community</vt:lpstr>
      <vt:lpstr>Testbench Coding Standards</vt:lpstr>
      <vt:lpstr>Verissimo Lint Reports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225</cp:revision>
  <dcterms:created xsi:type="dcterms:W3CDTF">2020-07-16T14:11:26Z</dcterms:created>
  <dcterms:modified xsi:type="dcterms:W3CDTF">2021-12-02T15:34:15Z</dcterms:modified>
</cp:coreProperties>
</file>