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88" r:id="rId5"/>
    <p:sldId id="2836" r:id="rId6"/>
    <p:sldId id="2838" r:id="rId7"/>
    <p:sldId id="2852" r:id="rId8"/>
    <p:sldId id="2867" r:id="rId9"/>
    <p:sldId id="2868" r:id="rId10"/>
    <p:sldId id="2866" r:id="rId11"/>
    <p:sldId id="2876" r:id="rId12"/>
    <p:sldId id="2855" r:id="rId13"/>
    <p:sldId id="2869" r:id="rId14"/>
    <p:sldId id="2871" r:id="rId15"/>
    <p:sldId id="2872" r:id="rId16"/>
    <p:sldId id="2873" r:id="rId17"/>
    <p:sldId id="2874" r:id="rId18"/>
    <p:sldId id="2875" r:id="rId19"/>
    <p:sldId id="284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52"/>
            <p14:sldId id="2867"/>
            <p14:sldId id="2868"/>
            <p14:sldId id="2866"/>
            <p14:sldId id="2876"/>
            <p14:sldId id="2855"/>
            <p14:sldId id="2869"/>
            <p14:sldId id="2871"/>
            <p14:sldId id="2872"/>
            <p14:sldId id="2873"/>
            <p14:sldId id="2874"/>
            <p14:sldId id="2875"/>
            <p14:sldId id="28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ore-v-verif/issues/496" TargetMode="External"/><Relationship Id="rId2" Type="http://schemas.openxmlformats.org/officeDocument/2006/relationships/hyperlink" Target="https://github.com/openhwgroup/core-v-verif/issues/49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ore-v-verif/issues/485" TargetMode="External"/><Relationship Id="rId2" Type="http://schemas.openxmlformats.org/officeDocument/2006/relationships/hyperlink" Target="https://github.com/openhwgroup/core-v-verif/issues/4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hwgroup/core-v-verif/issues/48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ore-v-verif/issues/488" TargetMode="External"/><Relationship Id="rId2" Type="http://schemas.openxmlformats.org/officeDocument/2006/relationships/hyperlink" Target="https://github.com/openhwgroup/core-v-verif/issues/48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penhwgroup/core-v-verif/issues/495" TargetMode="External"/><Relationship Id="rId4" Type="http://schemas.openxmlformats.org/officeDocument/2006/relationships/hyperlink" Target="https://github.com/openhwgroup/core-v-verif/issues/52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docs/blob/master/verif/Common/Presentations/20210311-Branches%20and%20CIs%20for%20core-v-verif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TG – E* Core Status</a:t>
            </a:r>
            <a:br>
              <a:rPr lang="en-US" dirty="0"/>
            </a:br>
            <a:r>
              <a:rPr lang="en-US" dirty="0"/>
              <a:t>March 18, 2021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7C7C-2856-4D0B-849D-0220F23D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Development Repo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F135-71B3-4066-8C81-ADD47719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CAB54-2FDD-406D-8A32-BFEE5660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DD757-4881-421F-BDB5-2998D22B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45" descr="Chart, scatter chart&#10;&#10;Description automatically generated">
            <a:extLst>
              <a:ext uri="{FF2B5EF4-FFF2-40B4-BE49-F238E27FC236}">
                <a16:creationId xmlns:a16="http://schemas.microsoft.com/office/drawing/2014/main" id="{BF21A7EA-5F73-4F8B-8D13-FBC5D36AE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859" y="1239838"/>
            <a:ext cx="5540281" cy="4973926"/>
          </a:xfrm>
        </p:spPr>
      </p:pic>
    </p:spTree>
    <p:extLst>
      <p:ext uri="{BB962C8B-B14F-4D97-AF65-F5344CB8AC3E}">
        <p14:creationId xmlns:p14="http://schemas.microsoft.com/office/powerpoint/2010/main" val="166012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2145-8C02-4E44-8464-7A6F040B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Branches – When to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F7C7-8B52-4CD8-BFCC-1F6BE902F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ask project/core leads every Thursday if there is need for a merge</a:t>
            </a:r>
          </a:p>
          <a:p>
            <a:r>
              <a:rPr lang="en-US" dirty="0"/>
              <a:t>Types of changes that require timely merges:</a:t>
            </a:r>
          </a:p>
          <a:p>
            <a:pPr lvl="1"/>
            <a:r>
              <a:rPr lang="en-US" dirty="0"/>
              <a:t>Common infrastructure in TB (lib/ </a:t>
            </a:r>
            <a:r>
              <a:rPr lang="en-US" dirty="0" err="1"/>
              <a:t>mk</a:t>
            </a:r>
            <a:r>
              <a:rPr lang="en-US" dirty="0"/>
              <a:t>/)</a:t>
            </a:r>
          </a:p>
          <a:p>
            <a:pPr lvl="1"/>
            <a:r>
              <a:rPr lang="en-US" dirty="0"/>
              <a:t>Common scripts (bin/)</a:t>
            </a:r>
          </a:p>
          <a:p>
            <a:r>
              <a:rPr lang="en-US" dirty="0"/>
              <a:t>Schedule of merges</a:t>
            </a:r>
          </a:p>
          <a:p>
            <a:pPr lvl="1"/>
            <a:r>
              <a:rPr lang="en-US" dirty="0"/>
              <a:t>No more than 1 month between merges</a:t>
            </a:r>
          </a:p>
          <a:p>
            <a:pPr lvl="1"/>
            <a:r>
              <a:rPr lang="en-US" dirty="0"/>
              <a:t>TBD: Look into generating reports of “dry-run” merges nightly to help determine when to merge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B9EB6-A79D-46A1-B390-AB94A365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7BE9-5B77-4B9E-BFA6-D760B084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1089D-C06E-405D-B5A1-F5061F04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FC85-0E58-4EA4-A872-5EA63D7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D047-238F-4F6D-B8F8-DD73ABFC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multiple cores and branches in development it becomes more critical to ensure all active branches are stable</a:t>
            </a:r>
          </a:p>
          <a:p>
            <a:r>
              <a:rPr lang="en-US" dirty="0"/>
              <a:t>Triggered CIs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Github</a:t>
            </a:r>
            <a:r>
              <a:rPr lang="en-US" dirty="0"/>
              <a:t> actions, any push on a </a:t>
            </a:r>
            <a:r>
              <a:rPr lang="en-US" dirty="0" err="1"/>
              <a:t>defbranch</a:t>
            </a:r>
            <a:r>
              <a:rPr lang="en-US" dirty="0"/>
              <a:t> ca</a:t>
            </a:r>
          </a:p>
          <a:p>
            <a:pPr lvl="1"/>
            <a:r>
              <a:rPr lang="en-US" dirty="0"/>
              <a:t>Each core will have a </a:t>
            </a:r>
            <a:r>
              <a:rPr lang="en-US" dirty="0" err="1"/>
              <a:t>ci_check</a:t>
            </a:r>
            <a:r>
              <a:rPr lang="en-US" dirty="0"/>
              <a:t> regression YAML defined in its regress/</a:t>
            </a:r>
          </a:p>
          <a:p>
            <a:pPr lvl="1"/>
            <a:r>
              <a:rPr lang="en-US" dirty="0"/>
              <a:t>Purpose: Ensure sanity and stability</a:t>
            </a:r>
          </a:p>
          <a:p>
            <a:r>
              <a:rPr lang="en-US" dirty="0"/>
              <a:t>Scheduled CIs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Github</a:t>
            </a:r>
            <a:r>
              <a:rPr lang="en-US" dirty="0"/>
              <a:t> actions, start large scale regressions on a nightly timer</a:t>
            </a:r>
          </a:p>
          <a:p>
            <a:pPr lvl="1"/>
            <a:r>
              <a:rPr lang="en-US" dirty="0"/>
              <a:t>Purpose: Track test pass/fail progress, track coverage, provide data for convergence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34107-BEEA-4408-AB41-66189D12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B7C9A-BECB-49B6-B36A-275D70EE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D04E-F5F9-4673-9BAF-D51AA67D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CDF7-9214-45D3-B5CA-5120F551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Triggered CIs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F8CC-DAEE-4587-9C62-A124BCB48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C893-FD9C-4F9D-9B9F-49604502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EA56-36A4-4A90-AD23-8925A499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324E-05E8-4C9A-BDEC-E9E4F42F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C1437CA-3666-4736-ACA8-C0E533E88868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449771"/>
          <a:ext cx="975709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058">
                  <a:extLst>
                    <a:ext uri="{9D8B030D-6E8A-4147-A177-3AD203B41FA5}">
                      <a16:colId xmlns:a16="http://schemas.microsoft.com/office/drawing/2014/main" val="3259474659"/>
                    </a:ext>
                  </a:extLst>
                </a:gridCol>
                <a:gridCol w="2441196">
                  <a:extLst>
                    <a:ext uri="{9D8B030D-6E8A-4147-A177-3AD203B41FA5}">
                      <a16:colId xmlns:a16="http://schemas.microsoft.com/office/drawing/2014/main" val="4151397376"/>
                    </a:ext>
                  </a:extLst>
                </a:gridCol>
                <a:gridCol w="2862568">
                  <a:extLst>
                    <a:ext uri="{9D8B030D-6E8A-4147-A177-3AD203B41FA5}">
                      <a16:colId xmlns:a16="http://schemas.microsoft.com/office/drawing/2014/main" val="1947289801"/>
                    </a:ext>
                  </a:extLst>
                </a:gridCol>
                <a:gridCol w="2439274">
                  <a:extLst>
                    <a:ext uri="{9D8B030D-6E8A-4147-A177-3AD203B41FA5}">
                      <a16:colId xmlns:a16="http://schemas.microsoft.com/office/drawing/2014/main" val="161125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(Metrics)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Action(s)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6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cv32e40x/dev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cv32e40x_ci_check.yaml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cv32e40x_ci_check_dev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PR approval</a:t>
                      </a:r>
                    </a:p>
                    <a:p>
                      <a:r>
                        <a:rPr lang="en-US" sz="1400" dirty="0"/>
                        <a:t>Release merge-back 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05184"/>
                  </a:ext>
                </a:extLst>
              </a:tr>
              <a:tr h="4341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cv32e40x/release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cv32e40x_rel_check.yaml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cv32e40x_ci_check_release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Release branch PR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Release merge-back 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cv32e40p/dev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cv32e40p_ci_check.yaml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cv32e40p_ci_check_dev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PR approval</a:t>
                      </a:r>
                    </a:p>
                    <a:p>
                      <a:r>
                        <a:rPr lang="en-US" sz="1400" dirty="0"/>
                        <a:t>Release merge-back 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7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cv32e40p/release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cv32e40p_rel_check.yaml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cv32e40p_rel_check_release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Release branch PR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Release merge-back 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8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cv32e40s/dev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cv32e40s_ci_check.yaml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cv32e40s_ci_check_dev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PR approval</a:t>
                      </a:r>
                    </a:p>
                    <a:p>
                      <a:r>
                        <a:rPr lang="en-US" sz="1400" dirty="0"/>
                        <a:t>Release merge-back 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7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cv32e40s/</a:t>
                      </a:r>
                      <a:r>
                        <a:rPr lang="en-US" sz="1400" dirty="0" err="1"/>
                        <a:t>rel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cv32e40s_rel_check.yaml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cv32e40s_rel_check_release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Release branch PR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Release merge-back 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1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cv32e40x_rel_check.yaml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cv32e40p_rel_check.yaml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cv32e40s_rel_check.yaml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cv32e40x_rel_check_master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cv32e40p_rel_check_master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cv32e40s_rel_check_master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hotfix PR approval</a:t>
                      </a:r>
                    </a:p>
                    <a:p>
                      <a:r>
                        <a:rPr lang="en-US" sz="1400" dirty="0"/>
                        <a:t>Merges from release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1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5DAD-0EA1-4BF7-8065-54F84B13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Scheduled CIs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A55D-A3C9-4C23-B7F4-AC9A7AED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coverage on all</a:t>
            </a:r>
          </a:p>
          <a:p>
            <a:r>
              <a:rPr lang="en-US"/>
              <a:t>On /dev branches</a:t>
            </a:r>
            <a:endParaRPr lang="en-US" dirty="0"/>
          </a:p>
          <a:p>
            <a:r>
              <a:rPr lang="en-US" dirty="0"/>
              <a:t>Minimal set per core:</a:t>
            </a:r>
          </a:p>
          <a:p>
            <a:pPr lvl="1"/>
            <a:r>
              <a:rPr lang="en-US" dirty="0"/>
              <a:t>cv32e40&lt;n&gt;_full_regression.yaml</a:t>
            </a:r>
          </a:p>
          <a:p>
            <a:pPr lvl="1"/>
            <a:r>
              <a:rPr lang="en-US" dirty="0"/>
              <a:t>cv32e40&lt;n&gt;_benchmark.yaml</a:t>
            </a:r>
          </a:p>
          <a:p>
            <a:pPr lvl="1"/>
            <a:r>
              <a:rPr lang="en-US" dirty="0"/>
              <a:t>cv32e40&lt;n&gt;_</a:t>
            </a:r>
            <a:r>
              <a:rPr lang="en-US" dirty="0" err="1"/>
              <a:t>compliance.yaml</a:t>
            </a:r>
            <a:endParaRPr lang="en-US" dirty="0"/>
          </a:p>
          <a:p>
            <a:pPr lvl="1"/>
            <a:r>
              <a:rPr lang="en-US" dirty="0"/>
              <a:t>Others added as coverage/testing needs apply</a:t>
            </a:r>
          </a:p>
          <a:p>
            <a:pPr lvl="2"/>
            <a:r>
              <a:rPr lang="en-US" dirty="0"/>
              <a:t>e.g. adding regressions that target specific features of a core that need more targeted testing and coverage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EB49-B1C6-45B9-9EF3-BA8D159E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65333-361A-42E7-A030-A3828807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A98CD-1B5E-4EA4-AF04-D19CC668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FC85-0E58-4EA4-A872-5EA63D7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D047-238F-4F6D-B8F8-DD73ABFC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CIs should allow for good visibility </a:t>
            </a:r>
          </a:p>
          <a:p>
            <a:pPr lvl="1"/>
            <a:r>
              <a:rPr lang="en-US" dirty="0" err="1"/>
              <a:t>OpenHW</a:t>
            </a:r>
            <a:r>
              <a:rPr lang="en-US" dirty="0"/>
              <a:t> will enable Metrics account for </a:t>
            </a:r>
            <a:r>
              <a:rPr lang="en-US" dirty="0" err="1"/>
              <a:t>OpenHW</a:t>
            </a:r>
            <a:r>
              <a:rPr lang="en-US" dirty="0"/>
              <a:t> members to track results via </a:t>
            </a:r>
            <a:r>
              <a:rPr lang="en-US" i="1" dirty="0"/>
              <a:t>core-v-</a:t>
            </a:r>
            <a:r>
              <a:rPr lang="en-US" i="1" dirty="0" err="1"/>
              <a:t>verif</a:t>
            </a:r>
            <a:endParaRPr lang="en-US" i="1" dirty="0"/>
          </a:p>
          <a:p>
            <a:pPr lvl="2"/>
            <a:r>
              <a:rPr lang="en-US" dirty="0"/>
              <a:t>Naming of regressions will enable easy identification and tracking trends</a:t>
            </a:r>
          </a:p>
          <a:p>
            <a:pPr lvl="1"/>
            <a:r>
              <a:rPr lang="en-US" dirty="0"/>
              <a:t>General users: The </a:t>
            </a:r>
            <a:r>
              <a:rPr lang="en-US" dirty="0" err="1"/>
              <a:t>Github</a:t>
            </a:r>
            <a:r>
              <a:rPr lang="en-US" dirty="0"/>
              <a:t> Actions tab should enable a CI dashboard for any user to gain insight into pass/fail/results of </a:t>
            </a:r>
          </a:p>
          <a:p>
            <a:pPr lvl="1"/>
            <a:r>
              <a:rPr lang="en-US" b="1" dirty="0"/>
              <a:t>More details at next VTG</a:t>
            </a:r>
          </a:p>
          <a:p>
            <a:pPr lvl="1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34107-BEEA-4408-AB41-66189D12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B7C9A-BECB-49B6-B36A-275D70EE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D04E-F5F9-4673-9BAF-D51AA67D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0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D2CAE-AFE8-448F-85D3-E5C73A7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F794-2C70-46EF-922B-7B6C9ADB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C99B-6B9B-4500-8A9A-C9EF3BC2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BA3F-2564-41A8-8E15-11D233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  <a:p>
            <a:r>
              <a:rPr lang="en-US" dirty="0"/>
              <a:t>CV32E40X/S Status</a:t>
            </a:r>
          </a:p>
          <a:p>
            <a:r>
              <a:rPr lang="en-US" dirty="0"/>
              <a:t>Completed Tasks</a:t>
            </a:r>
          </a:p>
          <a:p>
            <a:r>
              <a:rPr lang="en-US" dirty="0"/>
              <a:t>Active Tasks</a:t>
            </a:r>
          </a:p>
          <a:p>
            <a:r>
              <a:rPr lang="en-US" dirty="0"/>
              <a:t>Next Tasks</a:t>
            </a:r>
          </a:p>
          <a:p>
            <a:r>
              <a:rPr lang="en-US"/>
              <a:t>Parallel Development </a:t>
            </a:r>
            <a:r>
              <a:rPr lang="en-US" dirty="0"/>
              <a:t>Repo Management</a:t>
            </a:r>
          </a:p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306-C42D-43AF-9F60-8510385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34E-EB1A-4E74-B19C-EB9BC3AB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a monthly meeting on general E-core status and project coordination</a:t>
            </a:r>
          </a:p>
          <a:p>
            <a:pPr lvl="1"/>
            <a:r>
              <a:rPr lang="en-US" b="1" dirty="0"/>
              <a:t>Since meetings are monthly (1</a:t>
            </a:r>
            <a:r>
              <a:rPr lang="en-US" b="1" baseline="30000" dirty="0"/>
              <a:t>st</a:t>
            </a:r>
            <a:r>
              <a:rPr lang="en-US" b="1" dirty="0"/>
              <a:t> and 3</a:t>
            </a:r>
            <a:r>
              <a:rPr lang="en-US" b="1" baseline="30000" dirty="0"/>
              <a:t>rd</a:t>
            </a:r>
            <a:r>
              <a:rPr lang="en-US" b="1" dirty="0"/>
              <a:t> Thursday) VTG may not meet every other Thursday – check </a:t>
            </a:r>
            <a:r>
              <a:rPr lang="en-US" b="1" dirty="0" err="1"/>
              <a:t>Mattermost</a:t>
            </a:r>
            <a:r>
              <a:rPr lang="en-US" b="1" dirty="0"/>
              <a:t> for announcements or openhwgroup.org Task Group calendar</a:t>
            </a:r>
          </a:p>
          <a:p>
            <a:r>
              <a:rPr lang="en-US" dirty="0"/>
              <a:t>Reminder that attendance will be taken at all meetings</a:t>
            </a:r>
          </a:p>
          <a:p>
            <a:pPr lvl="1"/>
            <a:r>
              <a:rPr lang="en-US" dirty="0"/>
              <a:t>Attendance ensures voting eligibility per </a:t>
            </a:r>
            <a:r>
              <a:rPr lang="en-US" dirty="0" err="1"/>
              <a:t>OpenHW</a:t>
            </a:r>
            <a:r>
              <a:rPr lang="en-US" dirty="0"/>
              <a:t> bylaws</a:t>
            </a:r>
          </a:p>
          <a:p>
            <a:r>
              <a:rPr lang="en-US" dirty="0"/>
              <a:t>Active project engagement – please reach out to get involved</a:t>
            </a:r>
          </a:p>
          <a:p>
            <a:pPr lvl="1"/>
            <a:r>
              <a:rPr lang="en-US" dirty="0"/>
              <a:t>CVA6 (Jerome </a:t>
            </a:r>
            <a:r>
              <a:rPr lang="en-US" dirty="0" err="1"/>
              <a:t>Quevremont</a:t>
            </a:r>
            <a:r>
              <a:rPr lang="en-US" dirty="0"/>
              <a:t>/Mike Thompson)</a:t>
            </a:r>
          </a:p>
          <a:p>
            <a:pPr lvl="1"/>
            <a:r>
              <a:rPr lang="en-US" dirty="0"/>
              <a:t>Force ISG (Robert Chu)</a:t>
            </a:r>
          </a:p>
          <a:p>
            <a:pPr lvl="1"/>
            <a:r>
              <a:rPr lang="en-US" dirty="0"/>
              <a:t>CV32E40P_v2 (John Martin/Greg Tumbush)</a:t>
            </a:r>
          </a:p>
          <a:p>
            <a:pPr lvl="1"/>
            <a:r>
              <a:rPr lang="en-US" dirty="0"/>
              <a:t>CV32E40X/CV32E40S (Steve Richmond)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132-1ECE-48D2-9BA5-DB062569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D0FC-C7F7-4FBD-9B11-13CF0DF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AA6-FF32-49D8-A7E3-F30D6EC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8089-D0D1-4DD3-88E9-4757D618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CV32E40X/S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5437-64FF-4942-AE77-B1D895DA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focus is on cv32e40x part1</a:t>
            </a:r>
          </a:p>
          <a:p>
            <a:pPr lvl="1"/>
            <a:r>
              <a:rPr lang="en-US" dirty="0"/>
              <a:t>RV32IMCZicounti_Zicsr_Zifencei</a:t>
            </a:r>
          </a:p>
          <a:p>
            <a:pPr lvl="1"/>
            <a:r>
              <a:rPr lang="en-US" dirty="0"/>
              <a:t>Physical Memory Attribution (PMA)</a:t>
            </a:r>
          </a:p>
          <a:p>
            <a:pPr lvl="1"/>
            <a:r>
              <a:rPr lang="en-US" dirty="0"/>
              <a:t>Bus errors</a:t>
            </a:r>
          </a:p>
          <a:p>
            <a:pPr lvl="1"/>
            <a:r>
              <a:rPr lang="en-US" dirty="0"/>
              <a:t>Multiple area enhancements, simplifications,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Awaiting Eclipse contribution approval on SiLabs cv32e40x initial PR</a:t>
            </a:r>
          </a:p>
          <a:p>
            <a:r>
              <a:rPr lang="en-US" dirty="0"/>
              <a:t>Will copy cv32e40p to cv32e40x when that occurs</a:t>
            </a:r>
          </a:p>
          <a:p>
            <a:pPr lvl="1"/>
            <a:r>
              <a:rPr lang="en-US" dirty="0"/>
              <a:t>For this update all completed tasks are applied to cv32e40p</a:t>
            </a:r>
          </a:p>
          <a:p>
            <a:pPr lvl="1"/>
            <a:r>
              <a:rPr lang="en-US" dirty="0"/>
              <a:t>Future updates will be made to a specific core and then merged over as needed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BEEF-E29A-4AF5-93CF-812FACDC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9035-4207-49DB-9973-A9DBBD07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949A-82FE-4590-A660-7667EBA7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6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361D-7B7A-466E-9426-16B08E42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4B7F-A308-4889-91DB-085DD866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EEMBC CoreMark benchmark</a:t>
            </a:r>
          </a:p>
          <a:p>
            <a:pPr lvl="1"/>
            <a:r>
              <a:rPr lang="en-US" dirty="0">
                <a:hlinkClick r:id="rId2"/>
              </a:rPr>
              <a:t>https://github.com/openhwgroup/core-v-verif/issues/494</a:t>
            </a:r>
            <a:endParaRPr lang="en-US" dirty="0"/>
          </a:p>
          <a:p>
            <a:pPr lvl="1"/>
            <a:r>
              <a:rPr lang="en-US" dirty="0" err="1"/>
              <a:t>makeuvmt</a:t>
            </a:r>
            <a:r>
              <a:rPr lang="en-US" dirty="0"/>
              <a:t> test TEST=</a:t>
            </a:r>
            <a:r>
              <a:rPr lang="en-US" dirty="0" err="1"/>
              <a:t>coremark</a:t>
            </a:r>
            <a:r>
              <a:rPr lang="en-US" dirty="0"/>
              <a:t> USE_ISS=0</a:t>
            </a:r>
          </a:p>
          <a:p>
            <a:r>
              <a:rPr lang="en-US" dirty="0"/>
              <a:t>Updated </a:t>
            </a:r>
            <a:r>
              <a:rPr lang="en-US" dirty="0" err="1"/>
              <a:t>riscv</a:t>
            </a:r>
            <a:r>
              <a:rPr lang="en-US" dirty="0"/>
              <a:t>-dv hash</a:t>
            </a:r>
          </a:p>
          <a:p>
            <a:pPr lvl="1"/>
            <a:r>
              <a:rPr lang="en-US" dirty="0">
                <a:hlinkClick r:id="rId3"/>
              </a:rPr>
              <a:t>https://github.com/openhwgroup/core-v-verif/issues/496</a:t>
            </a:r>
            <a:endParaRPr lang="en-US" dirty="0"/>
          </a:p>
          <a:p>
            <a:pPr lvl="1"/>
            <a:r>
              <a:rPr lang="en-US" dirty="0"/>
              <a:t>Using Jan 13 hash, last “Verified” hash from Google </a:t>
            </a:r>
            <a:r>
              <a:rPr lang="en-US" dirty="0" err="1"/>
              <a:t>riscv</a:t>
            </a:r>
            <a:r>
              <a:rPr lang="en-US" dirty="0"/>
              <a:t>-dv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B417-97E3-4D46-B9AD-6DC5BC39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5FF4-45DA-4B48-A996-90731288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E30C-ED74-4154-A42A-6E1D9E98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0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361D-7B7A-466E-9426-16B08E42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4B7F-A308-4889-91DB-085DD866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RUN_INDEX to all tests – all tests are now </a:t>
            </a:r>
            <a:r>
              <a:rPr lang="en-US" dirty="0" err="1"/>
              <a:t>regressable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https://github.com/openhwgroup/core-v-verif/issues/484</a:t>
            </a:r>
            <a:endParaRPr lang="en-US" dirty="0"/>
          </a:p>
          <a:p>
            <a:r>
              <a:rPr lang="en-US" dirty="0"/>
              <a:t>Enable CV_RESULTS to redirect simulation output results</a:t>
            </a:r>
          </a:p>
          <a:p>
            <a:pPr lvl="1"/>
            <a:r>
              <a:rPr lang="en-US" dirty="0">
                <a:hlinkClick r:id="rId3"/>
              </a:rPr>
              <a:t>https://github.com/openhwgroup/core-v-verif/issues/485</a:t>
            </a:r>
            <a:endParaRPr lang="en-US" dirty="0"/>
          </a:p>
          <a:p>
            <a:r>
              <a:rPr lang="en-US" dirty="0"/>
              <a:t>Add </a:t>
            </a:r>
            <a:r>
              <a:rPr lang="en-US" i="1" dirty="0"/>
              <a:t>configuration</a:t>
            </a:r>
            <a:r>
              <a:rPr lang="en-US" dirty="0"/>
              <a:t> as a directory to all results</a:t>
            </a:r>
          </a:p>
          <a:p>
            <a:pPr lvl="1"/>
            <a:r>
              <a:rPr lang="en-US" dirty="0">
                <a:hlinkClick r:id="rId4"/>
              </a:rPr>
              <a:t>https://github.com/openhwgroup/core-v-verif/issues/483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B417-97E3-4D46-B9AD-6DC5BC39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5FF4-45DA-4B48-A996-90731288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E30C-ED74-4154-A42A-6E1D9E98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0EBA-7C00-4EB4-8411-47623C39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Tasks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9EA4DD-9B09-4153-B817-9F1C1375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pPr lvl="1"/>
            <a:r>
              <a:rPr lang="en-US" dirty="0"/>
              <a:t>Implement next-generation RV ISA</a:t>
            </a:r>
          </a:p>
          <a:p>
            <a:pPr lvl="2"/>
            <a:r>
              <a:rPr lang="en-US" dirty="0">
                <a:hlinkClick r:id="rId2"/>
              </a:rPr>
              <a:t>https://github.com/openhwgroup/core-v-verif/issues/487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https://github.com/openhwgroup/core-v-verif/issues/488</a:t>
            </a:r>
            <a:endParaRPr lang="en-US" dirty="0"/>
          </a:p>
          <a:p>
            <a:pPr lvl="2"/>
            <a:r>
              <a:rPr lang="en-US" dirty="0"/>
              <a:t>Looking at decoder solutions for on-the-fly ISA model</a:t>
            </a:r>
          </a:p>
          <a:p>
            <a:pPr lvl="1"/>
            <a:r>
              <a:rPr lang="en-US" dirty="0"/>
              <a:t>Implement RVVI/RVFI scoreboard</a:t>
            </a:r>
          </a:p>
          <a:p>
            <a:pPr lvl="2"/>
            <a:r>
              <a:rPr lang="en-US" dirty="0">
                <a:hlinkClick r:id="rId4"/>
              </a:rPr>
              <a:t>https://github.com/openhwgroup/core-v-verif/issues/524</a:t>
            </a:r>
            <a:endParaRPr lang="en-US" dirty="0"/>
          </a:p>
          <a:p>
            <a:pPr lvl="2"/>
            <a:r>
              <a:rPr lang="en-US" dirty="0"/>
              <a:t>Update: Have integrated Davide’s in-progress work on RVFI on cv32e40p and  have quite a few tests passing PC/GPR checks (more details at next VTG)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EMBench</a:t>
            </a:r>
            <a:r>
              <a:rPr lang="en-US" dirty="0"/>
              <a:t> benchmark</a:t>
            </a:r>
          </a:p>
          <a:p>
            <a:pPr lvl="2"/>
            <a:r>
              <a:rPr lang="en-US" dirty="0">
                <a:hlinkClick r:id="rId5"/>
              </a:rPr>
              <a:t>https://github.com/openhwgroup/core-v-verif/issues/495</a:t>
            </a:r>
            <a:endParaRPr lang="en-US" dirty="0"/>
          </a:p>
          <a:p>
            <a:pPr lvl="2"/>
            <a:r>
              <a:rPr lang="en-US" dirty="0"/>
              <a:t>Expect PR in next few days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45AF-F931-4034-9210-E62C5BC9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A745-D7C4-4E04-8A45-5D999A04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EE4E4-A3C0-4A4C-8479-3C11DA3B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FE37-0192-4CDF-9415-32E29920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BFFE-0C35-4FC4-99BC-E0AAE375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PMA</a:t>
            </a:r>
          </a:p>
          <a:p>
            <a:pPr lvl="1"/>
            <a:r>
              <a:rPr lang="en-US" dirty="0"/>
              <a:t>Scope </a:t>
            </a:r>
            <a:r>
              <a:rPr lang="en-US" dirty="0" err="1"/>
              <a:t>Vplan</a:t>
            </a:r>
            <a:endParaRPr lang="en-US" dirty="0"/>
          </a:p>
          <a:p>
            <a:pPr lvl="1"/>
            <a:r>
              <a:rPr lang="en-US" dirty="0"/>
              <a:t>Implement tests</a:t>
            </a:r>
          </a:p>
          <a:p>
            <a:pPr lvl="1"/>
            <a:r>
              <a:rPr lang="en-US" dirty="0"/>
              <a:t>Implement coverage</a:t>
            </a:r>
          </a:p>
          <a:p>
            <a:r>
              <a:rPr lang="en-US" dirty="0"/>
              <a:t>Verify bus errors</a:t>
            </a:r>
          </a:p>
          <a:p>
            <a:pPr lvl="1"/>
            <a:r>
              <a:rPr lang="en-US" dirty="0"/>
              <a:t>Scope </a:t>
            </a:r>
            <a:r>
              <a:rPr lang="en-US" dirty="0" err="1"/>
              <a:t>Vplan</a:t>
            </a:r>
            <a:endParaRPr lang="en-US" dirty="0"/>
          </a:p>
          <a:p>
            <a:pPr lvl="1"/>
            <a:r>
              <a:rPr lang="en-US" dirty="0"/>
              <a:t>Implement tests</a:t>
            </a:r>
          </a:p>
          <a:p>
            <a:pPr lvl="1"/>
            <a:r>
              <a:rPr lang="en-US" dirty="0"/>
              <a:t>Implement coverage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83EA-EA6C-49FC-BE18-D04585BB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3E516-B13B-40F9-AF71-8A1C8006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82FC3-F56C-4D44-8C3B-02AA3E85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1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A2A0-224C-4E09-BCDB-D4CE4650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Development Repo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5782-92C5-4289-A3BC-DF861430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cv32e40x is created in core-v-</a:t>
            </a:r>
            <a:r>
              <a:rPr lang="en-US" dirty="0" err="1"/>
              <a:t>verif</a:t>
            </a:r>
            <a:r>
              <a:rPr lang="en-US" dirty="0"/>
              <a:t>, we will implement a </a:t>
            </a:r>
            <a:r>
              <a:rPr lang="en-US" dirty="0" err="1"/>
              <a:t>GitFlow</a:t>
            </a:r>
            <a:r>
              <a:rPr lang="en-US" dirty="0"/>
              <a:t> branching strategy</a:t>
            </a:r>
          </a:p>
          <a:p>
            <a:pPr lvl="1"/>
            <a:r>
              <a:rPr lang="en-US" dirty="0">
                <a:hlinkClick r:id="rId2"/>
              </a:rPr>
              <a:t>https://github.com/openhwgroup/core-v-docs/blob/master/verif/Common/Presentations/20210311-Branches%20and%20CIs%20for%20core-v-verif.pptx</a:t>
            </a:r>
            <a:endParaRPr lang="en-US" dirty="0"/>
          </a:p>
          <a:p>
            <a:r>
              <a:rPr lang="en-US" dirty="0"/>
              <a:t>Contributors will work on a branch and PR to a branch</a:t>
            </a:r>
          </a:p>
          <a:p>
            <a:pPr lvl="1"/>
            <a:r>
              <a:rPr lang="en-US" dirty="0"/>
              <a:t>cv32e40&lt;n&gt;/dev</a:t>
            </a:r>
          </a:p>
          <a:p>
            <a:r>
              <a:rPr lang="en-US" i="1" dirty="0"/>
              <a:t>master</a:t>
            </a:r>
            <a:r>
              <a:rPr lang="en-US" dirty="0"/>
              <a:t> will remain stable with contributions from merges and hotfixes</a:t>
            </a:r>
            <a:endParaRPr lang="en-US" i="1" dirty="0"/>
          </a:p>
          <a:p>
            <a:r>
              <a:rPr lang="en-US" dirty="0"/>
              <a:t>CIs (more later) based on Git actions will be used to ensure functionality on all branches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A41A7-7F29-4663-BAA6-B11ED97F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C3EA-6917-40FD-8656-07AA4624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9B45-F51D-46FF-826A-3DE55073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1149</Words>
  <Application>Microsoft Office PowerPoint</Application>
  <PresentationFormat>Widescreen</PresentationFormat>
  <Paragraphs>218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Open Sans</vt:lpstr>
      <vt:lpstr>Orbitron</vt:lpstr>
      <vt:lpstr>Office Theme</vt:lpstr>
      <vt:lpstr>Verification TG – E* Core Status March 18, 2021</vt:lpstr>
      <vt:lpstr>Outline</vt:lpstr>
      <vt:lpstr>Administration</vt:lpstr>
      <vt:lpstr>CV32E40X/S Status</vt:lpstr>
      <vt:lpstr>Completed Tasks</vt:lpstr>
      <vt:lpstr>Completed Tasks</vt:lpstr>
      <vt:lpstr>Active Tasks</vt:lpstr>
      <vt:lpstr>Next Tasks</vt:lpstr>
      <vt:lpstr>Parallel Development Repo Management</vt:lpstr>
      <vt:lpstr>Parallel Development Repo Management</vt:lpstr>
      <vt:lpstr>Core-v-verif Branches – When to merge</vt:lpstr>
      <vt:lpstr>Core-v-verif Continuous Integration</vt:lpstr>
      <vt:lpstr>Triggered CIs</vt:lpstr>
      <vt:lpstr>Scheduled CIs </vt:lpstr>
      <vt:lpstr>Core-v-verif Continuous Integration</vt:lpstr>
      <vt:lpstr>Open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139</cp:revision>
  <dcterms:created xsi:type="dcterms:W3CDTF">2020-07-16T14:11:26Z</dcterms:created>
  <dcterms:modified xsi:type="dcterms:W3CDTF">2021-03-18T16:41:36Z</dcterms:modified>
</cp:coreProperties>
</file>