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88" r:id="rId5"/>
    <p:sldId id="2836" r:id="rId6"/>
    <p:sldId id="2838" r:id="rId7"/>
    <p:sldId id="2877" r:id="rId8"/>
    <p:sldId id="2878" r:id="rId9"/>
    <p:sldId id="2879" r:id="rId10"/>
    <p:sldId id="2880" r:id="rId11"/>
    <p:sldId id="2852" r:id="rId12"/>
    <p:sldId id="2867" r:id="rId13"/>
    <p:sldId id="2866" r:id="rId14"/>
    <p:sldId id="284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487C98-6044-104F-9E32-D7C8F23E0292}">
          <p14:sldIdLst>
            <p14:sldId id="288"/>
            <p14:sldId id="2836"/>
            <p14:sldId id="2838"/>
            <p14:sldId id="2877"/>
            <p14:sldId id="2878"/>
            <p14:sldId id="2879"/>
            <p14:sldId id="2880"/>
            <p14:sldId id="2852"/>
            <p14:sldId id="2867"/>
            <p14:sldId id="2866"/>
            <p14:sldId id="28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549E39"/>
    <a:srgbClr val="17325D"/>
    <a:srgbClr val="60A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08"/>
  </p:normalViewPr>
  <p:slideViewPr>
    <p:cSldViewPr snapToGrid="0" snapToObjects="1">
      <p:cViewPr varScale="1">
        <p:scale>
          <a:sx n="101" d="100"/>
          <a:sy n="101" d="100"/>
        </p:scale>
        <p:origin x="366" y="114"/>
      </p:cViewPr>
      <p:guideLst/>
    </p:cSldViewPr>
  </p:slideViewPr>
  <p:outlineViewPr>
    <p:cViewPr>
      <p:scale>
        <a:sx n="33" d="100"/>
        <a:sy n="33" d="100"/>
      </p:scale>
      <p:origin x="0" y="-249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0C58-DF70-2946-A94D-AEAAF9A35B1E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1C122-C540-F141-AFA4-54F6FAAA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444-8826-E24A-A709-95529B64D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28A74-79A7-A343-BC01-1F1FA73C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60A049"/>
                </a:solidFill>
                <a:latin typeface="Orbitron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02C1-EB16-094F-8317-C264C0F5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8861" y="6356349"/>
            <a:ext cx="2178269" cy="365125"/>
          </a:xfrm>
        </p:spPr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BDF8-B620-D349-9D32-09D1507A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209-C8AA-524A-955A-048843D8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2592" y="6356350"/>
            <a:ext cx="591207" cy="365125"/>
          </a:xfrm>
        </p:spPr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C481-7A41-B840-B8A1-42803F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3B4F-F0E8-0047-A2C1-D915AD6F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7AE-7F69-9A4A-8545-2486891B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CB52-95AD-3640-98D0-A9071CB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8BBC-9057-B34F-A164-0E13FBD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5AF-D5AC-7A4C-919F-450717C8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722-F98A-A848-97D9-D68B800A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F107-06C3-3D46-BACB-B73211B3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A8A4-3695-264E-9EB7-8B8093DC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1A86F-9D68-1740-9038-CC51490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2DED-7BF8-3C4F-A73A-6748DE9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12E2-CA2B-9C41-BF5A-7CE7442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C8FF-9329-AF47-85F3-22180F0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5CF8F-EF90-2D44-AA0D-FE1C30A4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6FBE7-8477-B040-A5A6-E0D1609F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D21-6BD8-5045-9498-6A1AFEF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CCCD3-B637-A143-BEA6-52A1DA6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8B1E-6C50-7B47-BE6E-8EA009A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BA33-EB9E-8146-8DE5-C65ED23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A3C-6842-4D45-A879-4F84A6ED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0AA8-B296-CF41-8FE1-EF57FC5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AADD-5ACE-8C4B-BB45-F73FFFA1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2A8E-24ED-084A-AF92-73D1BAC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F4AB6-2C03-5044-B357-621212E6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8EE-B396-C048-9DE7-39274BA3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E7820-EC91-E646-8E40-57A3A7950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56A0-6213-A14F-A798-17209FB5A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3366-672E-DD48-9F7A-BDFD0347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0CA7-5253-CE4F-890D-687EB15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A2525-4B5F-7F47-9821-7C7FD8F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5438-BA29-FF4E-BAD0-CF0BDF1B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B10C3-19D0-E847-9C92-0FF7A846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55D1-4747-DF4F-934E-0D941F08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640B-D48B-7D4D-B120-49DE06F8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7B59-219C-F64A-9AEB-DD26B19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9FBC-7EB1-1247-860C-3CD780E9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CD1F-294A-504F-B632-00F44144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A71A-2A54-8740-81BF-D95F18ABA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1D80-EE7C-E940-B59A-8890076DE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7809-FE97-364B-976A-EA1148FD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49DEEE6-291A-3B4C-87A2-0D3F8837F2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0BC9E-56DC-0843-B47D-AD70BBA6C9B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98383" y="6176963"/>
            <a:ext cx="2681451" cy="630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121D8-6CE2-A44E-9947-C61E555868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95537" y="300309"/>
            <a:ext cx="1092672" cy="8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7325D"/>
          </a:solidFill>
          <a:latin typeface="Orbitron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hyperlink" Target="mailto:steve.richmond@silabs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hwgroup/core-v-verif/issues/488" TargetMode="External"/><Relationship Id="rId2" Type="http://schemas.openxmlformats.org/officeDocument/2006/relationships/hyperlink" Target="https://github.com/openhwgroup/core-v-verif/issues/48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penhwgroup/core-v-verif/issues/561" TargetMode="External"/><Relationship Id="rId5" Type="http://schemas.openxmlformats.org/officeDocument/2006/relationships/hyperlink" Target="https://github.com/openhwgroup/core-v-verif/issues/560" TargetMode="External"/><Relationship Id="rId4" Type="http://schemas.openxmlformats.org/officeDocument/2006/relationships/hyperlink" Target="https://github.com/openhwgroup/core-v-verif/issues/52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hwgroup/core-v-verif/issues/494" TargetMode="External"/><Relationship Id="rId2" Type="http://schemas.openxmlformats.org/officeDocument/2006/relationships/hyperlink" Target="https://github.com/openhwgroup/core-v-verif/issues/48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hwgroup/core-v-verif/issues/55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DB25F2-3D51-5A4B-B6F6-4F3CBB93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34374" r="11111"/>
          <a:stretch/>
        </p:blipFill>
        <p:spPr>
          <a:xfrm>
            <a:off x="0" y="1"/>
            <a:ext cx="12192000" cy="4384559"/>
          </a:xfrm>
          <a:prstGeom prst="rect">
            <a:avLst/>
          </a:prstGeom>
          <a:ln>
            <a:noFill/>
          </a:ln>
          <a:effectLst>
            <a:reflection blurRad="330200" stA="45000" endPos="65000" dist="50800" dir="5400000" sy="-100000" algn="bl" rotWithShape="0"/>
            <a:softEdge rad="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BD8273-4A38-8348-A706-FA20F607DA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r="14497"/>
          <a:stretch/>
        </p:blipFill>
        <p:spPr>
          <a:xfrm>
            <a:off x="-1" y="457201"/>
            <a:ext cx="12192001" cy="229288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6EE7AF8-790F-B647-B45C-0213646C537D}"/>
              </a:ext>
            </a:extLst>
          </p:cNvPr>
          <p:cNvSpPr/>
          <p:nvPr/>
        </p:nvSpPr>
        <p:spPr>
          <a:xfrm>
            <a:off x="7752184" y="692696"/>
            <a:ext cx="2088232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86AC7A-924A-2C4F-921C-C9AB735AA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22" y="3474155"/>
            <a:ext cx="10563577" cy="962707"/>
          </a:xfrm>
        </p:spPr>
        <p:txBody>
          <a:bodyPr>
            <a:normAutofit fontScale="90000"/>
          </a:bodyPr>
          <a:lstStyle/>
          <a:p>
            <a:r>
              <a:rPr lang="en-US" dirty="0"/>
              <a:t>Verification TG – E* Core Status</a:t>
            </a:r>
            <a:br>
              <a:rPr lang="en-US" dirty="0"/>
            </a:br>
            <a:r>
              <a:rPr lang="en-US" dirty="0"/>
              <a:t>April 15, 2021</a:t>
            </a:r>
            <a:endParaRPr lang="en-US" dirty="0">
              <a:solidFill>
                <a:srgbClr val="60A04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6B2D-BE4E-E646-8EA4-AA679C18F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3782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Steve Richmond </a:t>
            </a:r>
            <a:r>
              <a:rPr lang="en-US" dirty="0">
                <a:hlinkClick r:id="rId4"/>
              </a:rPr>
              <a:t>steve.richmond@silabs.com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2ABD6EC2-41BA-B443-B0B0-C9F81A52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7EE0D9-5109-5C49-BE8B-B7F2EE26B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0892" y="920063"/>
            <a:ext cx="1610816" cy="127973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CB6C5-0C87-3C4F-B9A2-0F9B7CA1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April 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33728-553B-E249-ABA5-E6C65762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</p:spTree>
    <p:extLst>
      <p:ext uri="{BB962C8B-B14F-4D97-AF65-F5344CB8AC3E}">
        <p14:creationId xmlns:p14="http://schemas.microsoft.com/office/powerpoint/2010/main" val="407798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0EBA-7C00-4EB4-8411-47623C39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Tasks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9EA4DD-9B09-4153-B817-9F1C1375E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  <a:p>
            <a:pPr lvl="1"/>
            <a:r>
              <a:rPr lang="en-US" dirty="0"/>
              <a:t>Implement next-generation RV ISA</a:t>
            </a:r>
          </a:p>
          <a:p>
            <a:pPr lvl="2"/>
            <a:r>
              <a:rPr lang="en-US" dirty="0">
                <a:hlinkClick r:id="rId2"/>
              </a:rPr>
              <a:t>https://github.com/openhwgroup/core-v-verif/issues/487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https://github.com/openhwgroup/core-v-verif/issues/488</a:t>
            </a:r>
            <a:endParaRPr lang="en-US" dirty="0"/>
          </a:p>
          <a:p>
            <a:pPr lvl="2"/>
            <a:r>
              <a:rPr lang="en-US" dirty="0"/>
              <a:t>487 will close when license issue with Spike is resolved</a:t>
            </a:r>
          </a:p>
          <a:p>
            <a:pPr lvl="1"/>
            <a:r>
              <a:rPr lang="en-US" dirty="0"/>
              <a:t>Implement RVVI/RVFI scoreboard</a:t>
            </a:r>
          </a:p>
          <a:p>
            <a:pPr lvl="2"/>
            <a:r>
              <a:rPr lang="en-US" dirty="0">
                <a:hlinkClick r:id="rId4"/>
              </a:rPr>
              <a:t>https://github.com/openhwgroup/core-v-verif/issues/524</a:t>
            </a:r>
            <a:endParaRPr lang="en-US" dirty="0"/>
          </a:p>
          <a:p>
            <a:pPr lvl="1"/>
            <a:r>
              <a:rPr lang="en-US" dirty="0"/>
              <a:t>Plan verification of bus errors on cv32e40x</a:t>
            </a:r>
          </a:p>
          <a:p>
            <a:pPr lvl="2"/>
            <a:r>
              <a:rPr lang="en-US" dirty="0">
                <a:hlinkClick r:id="rId5"/>
              </a:rPr>
              <a:t>https://github.com/openhwgroup/core-v-verif/issues/560</a:t>
            </a:r>
            <a:endParaRPr lang="en-US" dirty="0"/>
          </a:p>
          <a:p>
            <a:pPr lvl="1"/>
            <a:r>
              <a:rPr lang="en-US" dirty="0"/>
              <a:t>Plan verification of PMA on cv32e40x</a:t>
            </a:r>
          </a:p>
          <a:p>
            <a:pPr lvl="2"/>
            <a:r>
              <a:rPr lang="en-US" dirty="0">
                <a:hlinkClick r:id="rId6"/>
              </a:rPr>
              <a:t>https://github.com/openhwgroup/core-v-verif/issues/561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745AF-F931-4034-9210-E62C5BC9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April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0A745-D7C4-4E04-8A45-5D999A04B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EE4E4-A3C0-4A4C-8479-3C11DA3B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18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3D2CAE-AFE8-448F-85D3-E5C73A73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Issues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F794-2C70-46EF-922B-7B6C9ADB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April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1C99B-6B9B-4500-8A9A-C9EF3BC2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7BA3F-2564-41A8-8E15-11D23358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3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B8CD-D812-4FC7-BFC2-790E57BE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CE83-2493-4D31-89A0-10FDAE1A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Administration</a:t>
            </a:r>
          </a:p>
          <a:p>
            <a:r>
              <a:rPr lang="en-US" dirty="0"/>
              <a:t>ISS</a:t>
            </a:r>
          </a:p>
          <a:p>
            <a:r>
              <a:rPr lang="en-US" dirty="0"/>
              <a:t>RVFI/RVVI Status</a:t>
            </a:r>
          </a:p>
          <a:p>
            <a:r>
              <a:rPr lang="en-US" dirty="0"/>
              <a:t>CV32E40X/S Status</a:t>
            </a:r>
          </a:p>
          <a:p>
            <a:r>
              <a:rPr lang="en-US" dirty="0"/>
              <a:t>Completed Tasks</a:t>
            </a:r>
          </a:p>
          <a:p>
            <a:r>
              <a:rPr lang="en-US" dirty="0"/>
              <a:t>Active Tasks</a:t>
            </a:r>
          </a:p>
          <a:p>
            <a:r>
              <a:rPr lang="en-US" dirty="0"/>
              <a:t>Next Tasks</a:t>
            </a:r>
          </a:p>
          <a:p>
            <a:r>
              <a:rPr lang="en-US" dirty="0"/>
              <a:t>Open Issues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4A190-D9E5-41A6-AC47-EE133A2D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April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FAC55-A407-48D3-9E32-D4097E9C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3BE52-B702-4EF1-9025-7ED871DA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8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A306-C42D-43AF-9F60-8510385B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2734E-EB1A-4E74-B19C-EB9BC3AB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be a monthly meeting on general E-core status and project coordination</a:t>
            </a:r>
          </a:p>
          <a:p>
            <a:pPr lvl="1"/>
            <a:r>
              <a:rPr lang="en-US" b="1" dirty="0"/>
              <a:t>Since meetings are monthly (1</a:t>
            </a:r>
            <a:r>
              <a:rPr lang="en-US" b="1" baseline="30000" dirty="0"/>
              <a:t>st</a:t>
            </a:r>
            <a:r>
              <a:rPr lang="en-US" b="1" dirty="0"/>
              <a:t> and 3</a:t>
            </a:r>
            <a:r>
              <a:rPr lang="en-US" b="1" baseline="30000" dirty="0"/>
              <a:t>rd</a:t>
            </a:r>
            <a:r>
              <a:rPr lang="en-US" b="1" dirty="0"/>
              <a:t> Thursday) VTG may not meet every other Thursday – check </a:t>
            </a:r>
            <a:r>
              <a:rPr lang="en-US" b="1" dirty="0" err="1"/>
              <a:t>Mattermost</a:t>
            </a:r>
            <a:r>
              <a:rPr lang="en-US" b="1" dirty="0"/>
              <a:t> for announcements or openhwgroup.org Task Group calendar</a:t>
            </a:r>
          </a:p>
          <a:p>
            <a:r>
              <a:rPr lang="en-US" dirty="0"/>
              <a:t>Reminder that attendance will be taken at all meetings</a:t>
            </a:r>
          </a:p>
          <a:p>
            <a:pPr lvl="1"/>
            <a:r>
              <a:rPr lang="en-US" dirty="0"/>
              <a:t>Attendance ensures voting eligibility per </a:t>
            </a:r>
            <a:r>
              <a:rPr lang="en-US" dirty="0" err="1"/>
              <a:t>OpenHW</a:t>
            </a:r>
            <a:r>
              <a:rPr lang="en-US" dirty="0"/>
              <a:t> bylaws</a:t>
            </a:r>
          </a:p>
          <a:p>
            <a:r>
              <a:rPr lang="en-US" dirty="0"/>
              <a:t>Active project engagement – please reach out to get involved</a:t>
            </a:r>
          </a:p>
          <a:p>
            <a:pPr lvl="1"/>
            <a:r>
              <a:rPr lang="en-US" dirty="0"/>
              <a:t>CVA6 (Jerome </a:t>
            </a:r>
            <a:r>
              <a:rPr lang="en-US" dirty="0" err="1"/>
              <a:t>Quevremont</a:t>
            </a:r>
            <a:r>
              <a:rPr lang="en-US" dirty="0"/>
              <a:t>/Mike Thompson)</a:t>
            </a:r>
          </a:p>
          <a:p>
            <a:pPr lvl="1"/>
            <a:r>
              <a:rPr lang="en-US" dirty="0"/>
              <a:t>Force ISG (Robert Chu)</a:t>
            </a:r>
          </a:p>
          <a:p>
            <a:pPr lvl="1"/>
            <a:r>
              <a:rPr lang="en-US" dirty="0"/>
              <a:t>CV32E40P_v2 (John Martin/Greg Tumbush)</a:t>
            </a:r>
          </a:p>
          <a:p>
            <a:pPr lvl="1"/>
            <a:r>
              <a:rPr lang="en-US" dirty="0"/>
              <a:t>CV32E40X/CV32E40S (Steve Richmond)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7A132-1ECE-48D2-9BA5-DB062569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April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1D0FC-C7F7-4FBD-9B11-13CF0DF1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F6AA6-FF32-49D8-A7E3-F30D6EC2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0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711A-1B1F-4392-875C-D0CEF578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OVPSim</a:t>
            </a:r>
            <a:r>
              <a:rPr lang="en-US" dirty="0"/>
              <a:t> Reference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206E85-D644-42A5-842F-5EBD08145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Imperas has decided to end policy of making node-locked short-term licenses available to </a:t>
            </a:r>
            <a:r>
              <a:rPr lang="en-US" dirty="0" err="1"/>
              <a:t>OpenHW</a:t>
            </a:r>
            <a:r>
              <a:rPr lang="en-US" dirty="0"/>
              <a:t> members</a:t>
            </a:r>
          </a:p>
          <a:p>
            <a:r>
              <a:rPr lang="en-US" dirty="0"/>
              <a:t>This does not mean we are </a:t>
            </a:r>
            <a:r>
              <a:rPr lang="en-US" i="1" dirty="0"/>
              <a:t>dropping</a:t>
            </a:r>
            <a:r>
              <a:rPr lang="en-US" dirty="0"/>
              <a:t> Imperas support</a:t>
            </a:r>
          </a:p>
          <a:p>
            <a:r>
              <a:rPr lang="en-US" dirty="0" err="1"/>
              <a:t>OpenHW</a:t>
            </a:r>
            <a:r>
              <a:rPr lang="en-US" dirty="0"/>
              <a:t> is member-driven so any contributors that license Imperas and continue to support the </a:t>
            </a:r>
            <a:r>
              <a:rPr lang="en-US" dirty="0" err="1"/>
              <a:t>OVPSim</a:t>
            </a:r>
            <a:r>
              <a:rPr lang="en-US" dirty="0"/>
              <a:t> reference model will be welcomed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93614-6223-43A2-A9F3-8E5A433B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April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19824-8B95-4ED4-91A5-2DA60314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C7F19-BFD2-4147-BD45-97507AB9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5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6297077-0BC2-4E4E-A2B7-AD122A995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  <a:r>
              <a:rPr lang="en-US"/>
              <a:t>Model - Mitigation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0614210-B0EB-4E79-B9E6-176B94FA3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Imperas will provide a small set of licenses to the Metrics Cloud for maintaining CI work</a:t>
            </a:r>
          </a:p>
          <a:p>
            <a:r>
              <a:rPr lang="en-US" dirty="0"/>
              <a:t>USE_ISS=0 fixed in cv32e40x/dev</a:t>
            </a:r>
          </a:p>
          <a:p>
            <a:pPr lvl="1"/>
            <a:r>
              <a:rPr lang="en-US" dirty="0"/>
              <a:t>Makes ISS inclusion run-time</a:t>
            </a:r>
          </a:p>
          <a:p>
            <a:pPr lvl="1"/>
            <a:r>
              <a:rPr lang="en-US" dirty="0" err="1"/>
              <a:t>cv_regress</a:t>
            </a:r>
            <a:r>
              <a:rPr lang="en-US" dirty="0"/>
              <a:t> supports –</a:t>
            </a:r>
            <a:r>
              <a:rPr lang="en-US" dirty="0" err="1"/>
              <a:t>iss</a:t>
            </a:r>
            <a:r>
              <a:rPr lang="en-US" dirty="0"/>
              <a:t> switch</a:t>
            </a:r>
          </a:p>
          <a:p>
            <a:pPr lvl="1"/>
            <a:r>
              <a:rPr lang="en-US" dirty="0" err="1"/>
              <a:t>ci_check</a:t>
            </a:r>
            <a:r>
              <a:rPr lang="en-US" dirty="0"/>
              <a:t> supports –</a:t>
            </a:r>
            <a:r>
              <a:rPr lang="en-US" dirty="0" err="1"/>
              <a:t>iss</a:t>
            </a:r>
            <a:r>
              <a:rPr lang="en-US" dirty="0"/>
              <a:t> switch</a:t>
            </a:r>
          </a:p>
          <a:p>
            <a:pPr lvl="1"/>
            <a:r>
              <a:rPr lang="en-US" dirty="0"/>
              <a:t>Will be merged to cv32e40p/dev tomorrow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4DE12-59A8-4BC6-AAF8-006741A7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April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75022-7F1C-426D-8782-0C4FF0723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AEBD3-45CB-4DBE-A31B-96E38D9B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8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9BB4-5A58-4D55-AF51-59F472230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Model -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D0D97-7FAC-46F3-837C-4988EA455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OpenHW</a:t>
            </a:r>
            <a:r>
              <a:rPr lang="en-US" dirty="0"/>
              <a:t> is an open-source organization which needs a long-term open-source solution for a reference-model</a:t>
            </a:r>
          </a:p>
          <a:p>
            <a:r>
              <a:rPr lang="en-US" dirty="0"/>
              <a:t>Post-process trace-based checker models are insufficient</a:t>
            </a:r>
          </a:p>
          <a:p>
            <a:r>
              <a:rPr lang="en-US" dirty="0"/>
              <a:t>Spike – likely candidate</a:t>
            </a:r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Used as a primary simulation model – new instructions implemented here first</a:t>
            </a:r>
          </a:p>
          <a:p>
            <a:pPr lvl="2"/>
            <a:r>
              <a:rPr lang="en-US" dirty="0"/>
              <a:t>Open/available</a:t>
            </a:r>
          </a:p>
          <a:p>
            <a:pPr lvl="2"/>
            <a:r>
              <a:rPr lang="en-US" dirty="0"/>
              <a:t>Host/client interface</a:t>
            </a:r>
          </a:p>
          <a:p>
            <a:pPr lvl="1"/>
            <a:r>
              <a:rPr lang="en-US" dirty="0"/>
              <a:t>Cons/Risks</a:t>
            </a:r>
          </a:p>
          <a:p>
            <a:pPr lvl="2"/>
            <a:r>
              <a:rPr lang="en-US" dirty="0"/>
              <a:t>No guaranteed internal APIs</a:t>
            </a:r>
          </a:p>
          <a:p>
            <a:pPr lvl="2"/>
            <a:r>
              <a:rPr lang="en-US" dirty="0"/>
              <a:t>Lack of general documentation</a:t>
            </a:r>
          </a:p>
          <a:p>
            <a:pPr lvl="2"/>
            <a:r>
              <a:rPr lang="en-US" dirty="0"/>
              <a:t>Need </a:t>
            </a:r>
            <a:r>
              <a:rPr lang="en-US" dirty="0" err="1"/>
              <a:t>PoCs</a:t>
            </a:r>
            <a:r>
              <a:rPr lang="en-US" dirty="0"/>
              <a:t> for interrupts/debug</a:t>
            </a:r>
          </a:p>
          <a:p>
            <a:pPr lvl="2"/>
            <a:r>
              <a:rPr lang="en-US" dirty="0"/>
              <a:t>May not scale above single E cores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FDED2-E35A-4687-9F72-87950D05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April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9F000-6CD6-4FDB-8446-AF5636356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6B062-7F98-47AA-8F14-E99E6975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6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6D9A-350E-4B5F-BDB9-5AD2BC53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RVFI/RVVI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B01A-A878-4F69-A7BA-95D0031EB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License disruption affected ongoing branch development on CV32E40P</a:t>
            </a:r>
          </a:p>
          <a:p>
            <a:r>
              <a:rPr lang="en-US" dirty="0"/>
              <a:t>CV32E40X RVFI interface development has begun</a:t>
            </a:r>
          </a:p>
          <a:p>
            <a:r>
              <a:rPr lang="en-US" dirty="0"/>
              <a:t>Starting task to port RVFI/RVVI agents into cv32e40x/dev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0AD9B-ADCF-419A-A243-5C485B4E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April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D866-CBA0-4B1F-BD71-940A55D8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F87C4-058C-4F77-8A02-73FD73B1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8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8089-D0D1-4DD3-88E9-4757D618B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CV32E40X/S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05437-64FF-4942-AE77-B1D895DAF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cv32e40x/dev is live in core-v-</a:t>
            </a:r>
            <a:r>
              <a:rPr lang="en-US" dirty="0" err="1"/>
              <a:t>verif</a:t>
            </a:r>
            <a:endParaRPr lang="en-US" dirty="0"/>
          </a:p>
          <a:p>
            <a:r>
              <a:rPr lang="en-US" dirty="0"/>
              <a:t>cv32e40x repo is live</a:t>
            </a:r>
          </a:p>
          <a:p>
            <a:r>
              <a:rPr lang="en-US" dirty="0"/>
              <a:t>GitHub Actions for CI are up and running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DBEEF-E29A-4AF5-93CF-812FACDC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April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F9035-4207-49DB-9973-A9DBBD07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4949A-82FE-4590-A660-7667EBA7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67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361D-7B7A-466E-9426-16B08E42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64B7F-A308-4889-91DB-085DD866A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Spike-based disassembler for coverage</a:t>
            </a:r>
          </a:p>
          <a:p>
            <a:pPr lvl="1"/>
            <a:r>
              <a:rPr lang="en-US" dirty="0"/>
              <a:t>Undergoing code audit for Spike (Cal/Berkeley license)</a:t>
            </a:r>
          </a:p>
          <a:p>
            <a:pPr lvl="1"/>
            <a:r>
              <a:rPr lang="en-US" dirty="0">
                <a:hlinkClick r:id="rId2"/>
              </a:rPr>
              <a:t>https://github.com/openhwgroup/core-v-verif/issues/487</a:t>
            </a:r>
            <a:endParaRPr lang="en-US" dirty="0"/>
          </a:p>
          <a:p>
            <a:r>
              <a:rPr lang="en-US" dirty="0" err="1"/>
              <a:t>EMBench</a:t>
            </a:r>
            <a:r>
              <a:rPr lang="en-US"/>
              <a:t> benchmark </a:t>
            </a:r>
            <a:r>
              <a:rPr lang="en-US" dirty="0"/>
              <a:t>ported to E40X</a:t>
            </a:r>
          </a:p>
          <a:p>
            <a:pPr lvl="1"/>
            <a:r>
              <a:rPr lang="en-US" dirty="0">
                <a:hlinkClick r:id="rId3"/>
              </a:rPr>
              <a:t>https://github.com/openhwgroup/core-v-verif/issues/542</a:t>
            </a:r>
            <a:endParaRPr lang="en-US" dirty="0"/>
          </a:p>
          <a:p>
            <a:r>
              <a:rPr lang="en-US" dirty="0"/>
              <a:t>Initial </a:t>
            </a:r>
            <a:r>
              <a:rPr lang="en-US" dirty="0" err="1"/>
              <a:t>vRefinement</a:t>
            </a:r>
            <a:r>
              <a:rPr lang="en-US" dirty="0"/>
              <a:t> files are created, generated</a:t>
            </a:r>
          </a:p>
          <a:p>
            <a:pPr lvl="1"/>
            <a:r>
              <a:rPr lang="en-US" dirty="0">
                <a:hlinkClick r:id="rId4"/>
              </a:rPr>
              <a:t>https://github.com/openhwgroup/core-v-verif/issues/559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4B417-97E3-4D46-B9AD-6DC5BC39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April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A5FF4-45DA-4B48-A996-90731288D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2E30C-ED74-4154-A42A-6E1D9E98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0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CAF5C39-C6B3-744D-BB4A-59EA49DC3C41}" vid="{3EEFDFA0-BE2E-264A-B142-F46166EF1F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8C505B1AAE7D419AB894FEEE880B76" ma:contentTypeVersion="10" ma:contentTypeDescription="Create a new document." ma:contentTypeScope="" ma:versionID="11dab3aeb3e4e19b70d557b0d97448a1">
  <xsd:schema xmlns:xsd="http://www.w3.org/2001/XMLSchema" xmlns:xs="http://www.w3.org/2001/XMLSchema" xmlns:p="http://schemas.microsoft.com/office/2006/metadata/properties" xmlns:ns3="fb3908a0-f967-4557-920f-c180f4124495" xmlns:ns4="869d3932-b26c-492e-a357-e19faa02bfd2" targetNamespace="http://schemas.microsoft.com/office/2006/metadata/properties" ma:root="true" ma:fieldsID="dbfc77ffe8a92f034453daf4b9fc7bcf" ns3:_="" ns4:_="">
    <xsd:import namespace="fb3908a0-f967-4557-920f-c180f4124495"/>
    <xsd:import namespace="869d3932-b26c-492e-a357-e19faa02bf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908a0-f967-4557-920f-c180f41244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d3932-b26c-492e-a357-e19faa02b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B58162-6281-4E33-A05D-93B71D0C20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3908a0-f967-4557-920f-c180f4124495"/>
    <ds:schemaRef ds:uri="869d3932-b26c-492e-a357-e19faa02b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61CD25-DC17-41A6-8134-C6BA4764C6A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fb3908a0-f967-4557-920f-c180f412449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69d3932-b26c-492e-a357-e19faa02b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F90040B-50B1-4EE1-9157-60862E0CE5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604</Words>
  <Application>Microsoft Office PowerPoint</Application>
  <PresentationFormat>Widescreen</PresentationFormat>
  <Paragraphs>124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Open Sans</vt:lpstr>
      <vt:lpstr>Orbitron</vt:lpstr>
      <vt:lpstr>Office Theme</vt:lpstr>
      <vt:lpstr>Verification TG – E* Core Status April 15, 2021</vt:lpstr>
      <vt:lpstr>Outline</vt:lpstr>
      <vt:lpstr>Administration</vt:lpstr>
      <vt:lpstr>OVPSim Reference Model</vt:lpstr>
      <vt:lpstr>Reference Model - Mitigation</vt:lpstr>
      <vt:lpstr>Reference Model - Future</vt:lpstr>
      <vt:lpstr>RVFI/RVVI Status</vt:lpstr>
      <vt:lpstr>CV32E40X/S Status</vt:lpstr>
      <vt:lpstr>Completed Tasks</vt:lpstr>
      <vt:lpstr>Active Tasks</vt:lpstr>
      <vt:lpstr>Open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Task Group July 16, 2020</dc:title>
  <dc:creator>Steve Richmond</dc:creator>
  <cp:lastModifiedBy>Steve Richmond</cp:lastModifiedBy>
  <cp:revision>154</cp:revision>
  <dcterms:created xsi:type="dcterms:W3CDTF">2020-07-16T14:11:26Z</dcterms:created>
  <dcterms:modified xsi:type="dcterms:W3CDTF">2021-04-20T12:41:23Z</dcterms:modified>
</cp:coreProperties>
</file>