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5"/>
  </p:notesMasterIdLst>
  <p:sldIdLst>
    <p:sldId id="288" r:id="rId5"/>
    <p:sldId id="2836" r:id="rId6"/>
    <p:sldId id="2838" r:id="rId7"/>
    <p:sldId id="2882" r:id="rId8"/>
    <p:sldId id="2880" r:id="rId9"/>
    <p:sldId id="2883" r:id="rId10"/>
    <p:sldId id="2867" r:id="rId11"/>
    <p:sldId id="2866" r:id="rId12"/>
    <p:sldId id="2884" r:id="rId13"/>
    <p:sldId id="284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0487C98-6044-104F-9E32-D7C8F23E0292}">
          <p14:sldIdLst>
            <p14:sldId id="288"/>
            <p14:sldId id="2836"/>
            <p14:sldId id="2838"/>
            <p14:sldId id="2882"/>
            <p14:sldId id="2880"/>
            <p14:sldId id="2883"/>
            <p14:sldId id="2867"/>
            <p14:sldId id="2866"/>
            <p14:sldId id="2884"/>
            <p14:sldId id="284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F5F5F"/>
    <a:srgbClr val="549E39"/>
    <a:srgbClr val="17325D"/>
    <a:srgbClr val="60A0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208"/>
  </p:normalViewPr>
  <p:slideViewPr>
    <p:cSldViewPr snapToGrid="0" snapToObjects="1">
      <p:cViewPr varScale="1">
        <p:scale>
          <a:sx n="94" d="100"/>
          <a:sy n="94" d="100"/>
        </p:scale>
        <p:origin x="504" y="90"/>
      </p:cViewPr>
      <p:guideLst/>
    </p:cSldViewPr>
  </p:slideViewPr>
  <p:outlineViewPr>
    <p:cViewPr>
      <p:scale>
        <a:sx n="33" d="100"/>
        <a:sy n="33" d="100"/>
      </p:scale>
      <p:origin x="0" y="-2490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80" d="100"/>
        <a:sy n="1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590C58-DF70-2946-A94D-AEAAF9A35B1E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01C122-C540-F141-AFA4-54F6FAAA4E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504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DC444-8826-E24A-A709-95529B64D6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828A74-79A7-A343-BC01-1F1FA73C89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="1" i="0">
                <a:solidFill>
                  <a:srgbClr val="60A049"/>
                </a:solidFill>
                <a:latin typeface="Orbitron" panose="02000000000000000000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2A02C1-EB16-094F-8317-C264C0F5170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68861" y="6356349"/>
            <a:ext cx="2178269" cy="365125"/>
          </a:xfrm>
        </p:spPr>
        <p:txBody>
          <a:bodyPr/>
          <a:lstStyle/>
          <a:p>
            <a:r>
              <a:rPr lang="en-CA"/>
              <a:t>May 2020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4DBDF8-B620-D349-9D32-09D1507A6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192209-C8AA-524A-955A-048843D83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62592" y="6356350"/>
            <a:ext cx="591207" cy="365125"/>
          </a:xfrm>
        </p:spPr>
        <p:txBody>
          <a:bodyPr/>
          <a:lstStyle/>
          <a:p>
            <a:fld id="{549DEEE6-291A-3B4C-87A2-0D3F8837F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494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4C481-7A41-B840-B8A1-42803F2D5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283B4F-F0E8-0047-A2C1-D915AD6F3A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9467AE-7F69-9A4A-8545-2486891B6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May 2020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32CB52-95AD-3640-98D0-A9071CB7F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DB8BBC-9057-B34F-A164-0E13FBDBC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412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745AF-D5AC-7A4C-919F-450717C88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D9722-F98A-A848-97D9-D68B800AE5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282973"/>
            <a:ext cx="5181600" cy="48939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35F107-06C3-3D46-BACB-B73211B352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282973"/>
            <a:ext cx="5181600" cy="48939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B4A8A4-3695-264E-9EB7-8B8093DCD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May 2020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81A86F-9D68-1740-9038-CC5149085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B22DED-7BF8-3C4F-A73A-6748DE91E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882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212E2-CA2B-9C41-BF5A-7CE7442B7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ACC8FF-9329-AF47-85F3-22180F083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May 2020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B5CF8F-EF90-2D44-AA0D-FE1C30A45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46FBE7-8477-B040-A5A6-E0D1609F1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70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672D21-6BD8-5045-9498-6A1AFEFB5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May 2020</a:t>
            </a: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9CCCD3-B637-A143-BEA6-52A1DA6F1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D88B1E-6C50-7B47-BE6E-8EA009A59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39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4BA33-EB9E-8146-8DE5-C65ED2354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125A3C-6842-4D45-A879-4F84A6ED10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130AA8-B296-CF41-8FE1-EF57FC54A9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F6AADD-5ACE-8C4B-BB45-F73FFFA1A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May 2020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252A8E-24ED-084A-AF92-73D1BACDD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AF4AB6-2C03-5044-B357-621212E6E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00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0C8EE-B396-C048-9DE7-39274BA3A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EE7820-EC91-E646-8E40-57A3A79509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5956A0-6213-A14F-A798-17209FB5A0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1D3366-672E-DD48-9F7A-BDFD0347D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May 2020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360CA7-5253-CE4F-890D-687EB156B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6A2525-4B5F-7F47-9821-7C7FD8F71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122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85438-BA29-FF4E-BAD0-CF0BDF1BF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0B10C3-19D0-E847-9C92-0FF7A84622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5455D1-4747-DF4F-934E-0D941F083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May 2020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EE640B-D48B-7D4D-B120-49DE06F8C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2B7B59-219C-F64A-9AEB-DD26B19A1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199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emf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589FBC-7EB1-1247-860C-3CD780E93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157337" cy="7384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51CD1F-294A-504F-B632-00F44144BD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40221"/>
            <a:ext cx="10515600" cy="49367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BEA71A-2A54-8740-81BF-D95F18ABA6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142891" y="6343431"/>
            <a:ext cx="20836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5F5F5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CA"/>
              <a:t>May 2020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661D80-EE7C-E940-B59A-8890076DEE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5429" y="635383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5F5F5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© OpenHW Group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617809-FE97-364B-976A-EA1148FD99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67696" y="6356350"/>
            <a:ext cx="486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5F5F5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549DEEE6-291A-3B4C-87A2-0D3F8837F27A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AA0BC9E-56DC-0843-B47D-AD70BBA6C9BF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198383" y="6176963"/>
            <a:ext cx="2681451" cy="63092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BC121D8-6CE2-A44E-9947-C61E55586817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10995537" y="300309"/>
            <a:ext cx="1092672" cy="868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760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  <p:sldLayoutId id="2147483656" r:id="rId6"/>
    <p:sldLayoutId id="2147483657" r:id="rId7"/>
    <p:sldLayoutId id="2147483658" r:id="rId8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0" i="0" kern="1200">
          <a:solidFill>
            <a:srgbClr val="17325D"/>
          </a:solidFill>
          <a:latin typeface="Orbitron" panose="02000000000000000000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5F5F5F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5F5F5F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5F5F5F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5F5F5F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5F5F5F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emf"/><Relationship Id="rId4" Type="http://schemas.openxmlformats.org/officeDocument/2006/relationships/hyperlink" Target="mailto:steve.richmond@silabs.com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penhwgroup/core-v-verif/tree/rvfi_rvvi_initial_e40x" TargetMode="External"/><Relationship Id="rId2" Type="http://schemas.openxmlformats.org/officeDocument/2006/relationships/hyperlink" Target="https://github.com/silabs-halfdan/cv32e40x/tree/rvfi_integration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penhwgroup/core-v-verif/issues/560" TargetMode="External"/><Relationship Id="rId2" Type="http://schemas.openxmlformats.org/officeDocument/2006/relationships/hyperlink" Target="https://github.com/openhwgroup/core-v-verif/issues/561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penhwgroup/core-v-verif/issues/612" TargetMode="External"/><Relationship Id="rId2" Type="http://schemas.openxmlformats.org/officeDocument/2006/relationships/hyperlink" Target="https://github.com/openhwgroup/core-v-verif/issues/611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penhwgroup/core-v-verif/issues/613" TargetMode="External"/><Relationship Id="rId2" Type="http://schemas.openxmlformats.org/officeDocument/2006/relationships/hyperlink" Target="https://github.com/openhwgroup/core-v-verif/issues/614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39">
            <a:extLst>
              <a:ext uri="{FF2B5EF4-FFF2-40B4-BE49-F238E27FC236}">
                <a16:creationId xmlns:a16="http://schemas.microsoft.com/office/drawing/2014/main" id="{BFDB25F2-3D51-5A4B-B6F6-4F3CBB93652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58" t="34374" r="11111"/>
          <a:stretch/>
        </p:blipFill>
        <p:spPr>
          <a:xfrm>
            <a:off x="0" y="1"/>
            <a:ext cx="12192000" cy="4384559"/>
          </a:xfrm>
          <a:prstGeom prst="rect">
            <a:avLst/>
          </a:prstGeom>
          <a:ln>
            <a:noFill/>
          </a:ln>
          <a:effectLst>
            <a:reflection blurRad="330200" stA="45000" endPos="65000" dist="50800" dir="5400000" sy="-100000" algn="bl" rotWithShape="0"/>
            <a:softEdge rad="0"/>
          </a:effectLst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DABD8273-4A38-8348-A706-FA20F607DA5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7" r="14497"/>
          <a:stretch/>
        </p:blipFill>
        <p:spPr>
          <a:xfrm>
            <a:off x="-1" y="457201"/>
            <a:ext cx="12192001" cy="2292889"/>
          </a:xfrm>
          <a:prstGeom prst="rect">
            <a:avLst/>
          </a:prstGeom>
        </p:spPr>
      </p:pic>
      <p:sp>
        <p:nvSpPr>
          <p:cNvPr id="42" name="Oval 41">
            <a:extLst>
              <a:ext uri="{FF2B5EF4-FFF2-40B4-BE49-F238E27FC236}">
                <a16:creationId xmlns:a16="http://schemas.microsoft.com/office/drawing/2014/main" id="{86EE7AF8-790F-B647-B45C-0213646C537D}"/>
              </a:ext>
            </a:extLst>
          </p:cNvPr>
          <p:cNvSpPr/>
          <p:nvPr/>
        </p:nvSpPr>
        <p:spPr>
          <a:xfrm>
            <a:off x="7752184" y="692696"/>
            <a:ext cx="2088232" cy="18002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B86AC7A-924A-2C4F-921C-C9AB735AA0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0222" y="3474155"/>
            <a:ext cx="10563577" cy="962707"/>
          </a:xfrm>
        </p:spPr>
        <p:txBody>
          <a:bodyPr>
            <a:normAutofit fontScale="90000"/>
          </a:bodyPr>
          <a:lstStyle/>
          <a:p>
            <a:r>
              <a:rPr lang="en-US" dirty="0"/>
              <a:t>Verification TG – E* Core Status</a:t>
            </a:r>
            <a:br>
              <a:rPr lang="en-US" dirty="0"/>
            </a:br>
            <a:r>
              <a:rPr lang="en-US" dirty="0"/>
              <a:t>May 20, 2021</a:t>
            </a:r>
            <a:endParaRPr lang="en-US" dirty="0">
              <a:solidFill>
                <a:srgbClr val="60A049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956B2D-BE4E-E646-8EA4-AA679C18F3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83782"/>
            <a:ext cx="9144000" cy="1655762"/>
          </a:xfrm>
        </p:spPr>
        <p:txBody>
          <a:bodyPr>
            <a:normAutofit/>
          </a:bodyPr>
          <a:lstStyle/>
          <a:p>
            <a:r>
              <a:rPr lang="en-US" dirty="0"/>
              <a:t>Steve Richmond </a:t>
            </a:r>
            <a:r>
              <a:rPr lang="en-US" dirty="0">
                <a:hlinkClick r:id="rId4"/>
              </a:rPr>
              <a:t>steve.richmond@silabs.com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6" name="Slide Number Placeholder 45">
            <a:extLst>
              <a:ext uri="{FF2B5EF4-FFF2-40B4-BE49-F238E27FC236}">
                <a16:creationId xmlns:a16="http://schemas.microsoft.com/office/drawing/2014/main" id="{2ABD6EC2-41BA-B443-B0B0-C9F81A52E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57EE0D9-5109-5C49-BE8B-B7F2EE26B2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90892" y="920063"/>
            <a:ext cx="1610816" cy="1279739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ACB6C5-0C87-3C4F-B9A2-0F9B7CA15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dirty="0"/>
              <a:t>May 2021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833728-553B-E249-ABA5-E6C657628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</p:spTree>
    <p:extLst>
      <p:ext uri="{BB962C8B-B14F-4D97-AF65-F5344CB8AC3E}">
        <p14:creationId xmlns:p14="http://schemas.microsoft.com/office/powerpoint/2010/main" val="40779865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23D2CAE-AFE8-448F-85D3-E5C73A734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Issues?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5AF794-2C70-46EF-922B-7B6C9ADBE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dirty="0"/>
              <a:t>May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71C99B-6B9B-4500-8A9A-C9EF3BC23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77BA3F-2564-41A8-8E15-11D23358C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136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BB8CD-D812-4FC7-BFC2-790E57BE7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DCE83-2493-4D31-89A0-10FDAE1A41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Administration</a:t>
            </a:r>
          </a:p>
          <a:p>
            <a:r>
              <a:rPr lang="en-US" dirty="0"/>
              <a:t>ISS</a:t>
            </a:r>
          </a:p>
          <a:p>
            <a:r>
              <a:rPr lang="en-US" dirty="0"/>
              <a:t>RVFI/RVVI Status</a:t>
            </a:r>
          </a:p>
          <a:p>
            <a:r>
              <a:rPr lang="en-US" dirty="0"/>
              <a:t>CV32E40X/S Status</a:t>
            </a:r>
          </a:p>
          <a:p>
            <a:r>
              <a:rPr lang="en-US" dirty="0"/>
              <a:t>Completed Tasks</a:t>
            </a:r>
          </a:p>
          <a:p>
            <a:r>
              <a:rPr lang="en-US" dirty="0"/>
              <a:t>Active Tasks</a:t>
            </a:r>
          </a:p>
          <a:p>
            <a:r>
              <a:rPr lang="en-US" dirty="0"/>
              <a:t>Next Tasks</a:t>
            </a:r>
          </a:p>
          <a:p>
            <a:r>
              <a:rPr lang="en-US" dirty="0"/>
              <a:t>Open Issues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44A190-D9E5-41A6-AC47-EE133A2DF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dirty="0"/>
              <a:t>May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0FAC55-A407-48D3-9E32-D4097E9C6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F3BE52-B702-4EF1-9025-7ED871DA7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585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DA306-C42D-43AF-9F60-8510385BD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Administration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72734E-EB1A-4E74-B19C-EB9BC3AB07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will be a monthly meeting on general E-core status and project coordination</a:t>
            </a:r>
          </a:p>
          <a:p>
            <a:pPr lvl="1"/>
            <a:r>
              <a:rPr lang="en-US" b="1" dirty="0"/>
              <a:t>Since meetings are monthly (1</a:t>
            </a:r>
            <a:r>
              <a:rPr lang="en-US" b="1" baseline="30000" dirty="0"/>
              <a:t>st</a:t>
            </a:r>
            <a:r>
              <a:rPr lang="en-US" b="1" dirty="0"/>
              <a:t> and 3</a:t>
            </a:r>
            <a:r>
              <a:rPr lang="en-US" b="1" baseline="30000" dirty="0"/>
              <a:t>rd</a:t>
            </a:r>
            <a:r>
              <a:rPr lang="en-US" b="1" dirty="0"/>
              <a:t> Thursday) VTG may not meet every other Thursday – check </a:t>
            </a:r>
            <a:r>
              <a:rPr lang="en-US" b="1" dirty="0" err="1"/>
              <a:t>Mattermost</a:t>
            </a:r>
            <a:r>
              <a:rPr lang="en-US" b="1" dirty="0"/>
              <a:t> for announcements or openhwgroup.org Task Group calendar</a:t>
            </a:r>
          </a:p>
          <a:p>
            <a:r>
              <a:rPr lang="en-US" dirty="0"/>
              <a:t>Reminder that attendance will be taken at all meetings</a:t>
            </a:r>
          </a:p>
          <a:p>
            <a:pPr lvl="1"/>
            <a:r>
              <a:rPr lang="en-US" dirty="0"/>
              <a:t>Attendance ensures voting eligibility per </a:t>
            </a:r>
            <a:r>
              <a:rPr lang="en-US" dirty="0" err="1"/>
              <a:t>OpenHW</a:t>
            </a:r>
            <a:r>
              <a:rPr lang="en-US" dirty="0"/>
              <a:t> bylaws</a:t>
            </a:r>
          </a:p>
          <a:p>
            <a:r>
              <a:rPr lang="en-US" dirty="0"/>
              <a:t>Active project engagement – please reach out to get involved</a:t>
            </a:r>
          </a:p>
          <a:p>
            <a:pPr lvl="1"/>
            <a:r>
              <a:rPr lang="en-US" dirty="0"/>
              <a:t>CVA6 (Jerome </a:t>
            </a:r>
            <a:r>
              <a:rPr lang="en-US" dirty="0" err="1"/>
              <a:t>Quevremont</a:t>
            </a:r>
            <a:r>
              <a:rPr lang="en-US" dirty="0"/>
              <a:t>/Mike Thompson)</a:t>
            </a:r>
          </a:p>
          <a:p>
            <a:pPr lvl="1"/>
            <a:r>
              <a:rPr lang="en-US" dirty="0"/>
              <a:t>Force ISG (Robert Chu)</a:t>
            </a:r>
          </a:p>
          <a:p>
            <a:pPr lvl="1"/>
            <a:r>
              <a:rPr lang="en-US" dirty="0"/>
              <a:t>CV32E40P_v2 (John Martin/Greg Tumbush)</a:t>
            </a:r>
          </a:p>
          <a:p>
            <a:pPr lvl="1"/>
            <a:r>
              <a:rPr lang="en-US" dirty="0"/>
              <a:t>CV32E40X/CV32E40S (Steve Richmond)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D7A132-1ECE-48D2-9BA5-DB062569C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dirty="0"/>
              <a:t>May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B1D0FC-C7F7-4FBD-9B11-13CF0DF13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5F6AA6-FF32-49D8-A7E3-F30D6EC22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605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B8F7D-9AD2-47EA-887A-44395998F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Updates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D77FB-75A7-4B63-BDD6-6F2FD5A89C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Currently there is an issue with Metrics and release check scripts</a:t>
            </a:r>
          </a:p>
          <a:p>
            <a:pPr lvl="1"/>
            <a:r>
              <a:rPr lang="en-US" dirty="0" err="1"/>
              <a:t>mip</a:t>
            </a:r>
            <a:r>
              <a:rPr lang="en-US" dirty="0"/>
              <a:t> assertion fire w/ WFI tests</a:t>
            </a:r>
          </a:p>
          <a:p>
            <a:pPr lvl="1"/>
            <a:r>
              <a:rPr lang="en-US" dirty="0"/>
              <a:t>Does not appear in Questa/</a:t>
            </a:r>
            <a:r>
              <a:rPr lang="en-US" dirty="0" err="1"/>
              <a:t>Xcelium</a:t>
            </a:r>
            <a:endParaRPr lang="en-US" dirty="0"/>
          </a:p>
          <a:p>
            <a:r>
              <a:rPr lang="en-US" dirty="0"/>
              <a:t>Metrics delivered new version to fix SVA issue in E40X</a:t>
            </a:r>
          </a:p>
          <a:p>
            <a:pPr lvl="1"/>
            <a:r>
              <a:rPr lang="en-US" dirty="0"/>
              <a:t>Both E40P and E40X updated</a:t>
            </a:r>
          </a:p>
          <a:p>
            <a:r>
              <a:rPr lang="en-US" dirty="0"/>
              <a:t>Completing merge cycle today dev-&gt;master-&gt;dev</a:t>
            </a:r>
          </a:p>
          <a:p>
            <a:r>
              <a:rPr lang="en-US" dirty="0"/>
              <a:t>Imperas model updates will be integrated to E40X today</a:t>
            </a:r>
          </a:p>
          <a:p>
            <a:pPr lvl="1"/>
            <a:r>
              <a:rPr lang="en-US" dirty="0"/>
              <a:t>Alleviates some licensing issues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51300C-FB34-480A-A690-6D9C968B9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dirty="0"/>
              <a:t>May 2021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49040A-2AFB-40B5-816C-D523EF3E3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BA7015-E37F-4727-B4D9-21DA20372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940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56D9A-350E-4B5F-BDB9-5AD2BC531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RVFI/RVVI Status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4AB01A-A878-4F69-A7BA-95D0031EBB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Goal: Migrate module-based Step-And-Compare into UVM testbench with standard RVFI RVVI interfaces to RTL and RM</a:t>
            </a:r>
          </a:p>
          <a:p>
            <a:r>
              <a:rPr lang="en-US" dirty="0"/>
              <a:t>Halfdan Bechmann @ SiLabs is implementing RVFI for the CV32E40X</a:t>
            </a:r>
          </a:p>
          <a:p>
            <a:pPr lvl="1"/>
            <a:r>
              <a:rPr lang="en-US" dirty="0">
                <a:hlinkClick r:id="rId2"/>
              </a:rPr>
              <a:t>https://github.com/silabs-halfdan/cv32e40x/tree/rvfi_integration</a:t>
            </a:r>
            <a:endParaRPr lang="en-US" dirty="0"/>
          </a:p>
          <a:p>
            <a:r>
              <a:rPr lang="en-US" dirty="0"/>
              <a:t>Steve Richmond @ SiLabs is implementing RVFI/RVVI in the testbench</a:t>
            </a:r>
          </a:p>
          <a:p>
            <a:pPr lvl="1"/>
            <a:r>
              <a:rPr lang="en-US" dirty="0">
                <a:hlinkClick r:id="rId3"/>
              </a:rPr>
              <a:t>https://github.com/openhwgroup/core-v-verif/tree/rvfi_rvvi_initial_e40x</a:t>
            </a:r>
            <a:endParaRPr lang="en-US" dirty="0"/>
          </a:p>
          <a:p>
            <a:pPr lvl="1"/>
            <a:r>
              <a:rPr lang="en-US" dirty="0"/>
              <a:t>Common.mk in this branch points to above RTL branch/commit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D0AD9B-ADCF-419A-A243-5C485B4EB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dirty="0"/>
              <a:t>May 2021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6BD866-CBA0-4B1F-BD71-940A55D88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BF87C4-058C-4F77-8A02-73FD73B18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2869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56D9A-350E-4B5F-BDB9-5AD2BC531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RVFI/RVVI Status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4AB01A-A878-4F69-A7BA-95D0031EBB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Branches are runnable </a:t>
            </a:r>
            <a:r>
              <a:rPr lang="en-US"/>
              <a:t>(must set USE_RVVI=1)</a:t>
            </a:r>
            <a:endParaRPr lang="en-US" dirty="0"/>
          </a:p>
          <a:p>
            <a:r>
              <a:rPr lang="en-US" dirty="0"/>
              <a:t>Status:</a:t>
            </a:r>
          </a:p>
          <a:p>
            <a:pPr lvl="1"/>
            <a:r>
              <a:rPr lang="en-US" dirty="0"/>
              <a:t>PC/GPR checks are working w/ random stalls – all random </a:t>
            </a:r>
            <a:r>
              <a:rPr lang="en-US" dirty="0" err="1"/>
              <a:t>instr</a:t>
            </a:r>
            <a:r>
              <a:rPr lang="en-US" dirty="0"/>
              <a:t> tests</a:t>
            </a:r>
          </a:p>
          <a:p>
            <a:pPr lvl="1"/>
            <a:r>
              <a:rPr lang="en-US" dirty="0"/>
              <a:t>Some debug interactions being debugged (RVFI signaling)</a:t>
            </a:r>
          </a:p>
          <a:p>
            <a:r>
              <a:rPr lang="en-US" dirty="0"/>
              <a:t>TBD:</a:t>
            </a:r>
          </a:p>
          <a:p>
            <a:pPr lvl="1"/>
            <a:r>
              <a:rPr lang="en-US" dirty="0"/>
              <a:t>CSR checks</a:t>
            </a:r>
          </a:p>
          <a:p>
            <a:pPr lvl="1"/>
            <a:r>
              <a:rPr lang="en-US" dirty="0"/>
              <a:t>Fix “hacks” to signal interrupts/debug request</a:t>
            </a:r>
          </a:p>
          <a:p>
            <a:pPr lvl="2"/>
            <a:r>
              <a:rPr lang="en-US" dirty="0"/>
              <a:t>Currently extended RVVI to use Imperas-only signals-these need to be integrated into RVVI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D0AD9B-ADCF-419A-A243-5C485B4EB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dirty="0"/>
              <a:t>May 2021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6BD866-CBA0-4B1F-BD71-940A55D88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BF87C4-058C-4F77-8A02-73FD73B18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4081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5361D-7B7A-466E-9426-16B08E422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Completed 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E64B7F-A308-4889-91DB-085DD866AC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PMA </a:t>
            </a:r>
            <a:r>
              <a:rPr lang="en-US" dirty="0" err="1"/>
              <a:t>Vplan</a:t>
            </a:r>
            <a:endParaRPr lang="en-US" dirty="0"/>
          </a:p>
          <a:p>
            <a:pPr lvl="1"/>
            <a:r>
              <a:rPr lang="en-US" dirty="0">
                <a:hlinkClick r:id="rId2"/>
              </a:rPr>
              <a:t>https://github.com/openhwgroup/core-v-verif/issues/561</a:t>
            </a:r>
            <a:endParaRPr lang="en-US" dirty="0"/>
          </a:p>
          <a:p>
            <a:r>
              <a:rPr lang="en-US" dirty="0"/>
              <a:t>Bus error </a:t>
            </a:r>
            <a:r>
              <a:rPr lang="en-US" dirty="0" err="1"/>
              <a:t>Vplan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https://github.com/openhwgroup/core-v-verif/issues/560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44B417-97E3-4D46-B9AD-6DC5BC39D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dirty="0"/>
              <a:t>May 2021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FA5FF4-45DA-4B48-A996-90731288D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D2E30C-ED74-4154-A42A-6E1D9E980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5051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70EBA-7C00-4EB4-8411-47623C39B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Active Tasks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F9EA4DD-9B09-4153-B817-9F1C1375E4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RVFI/RVVI</a:t>
            </a:r>
          </a:p>
          <a:p>
            <a:pPr lvl="1"/>
            <a:r>
              <a:rPr lang="en-US" dirty="0"/>
              <a:t>UVM step-and-compare with PC/GPR checks</a:t>
            </a:r>
          </a:p>
          <a:p>
            <a:pPr lvl="2"/>
            <a:r>
              <a:rPr lang="en-US" dirty="0">
                <a:hlinkClick r:id="rId2"/>
              </a:rPr>
              <a:t>https://github.com/openhwgroup/core-v-verif/issues/611</a:t>
            </a:r>
            <a:endParaRPr lang="en-US" dirty="0">
              <a:hlinkClick r:id="rId3"/>
            </a:endParaRPr>
          </a:p>
          <a:p>
            <a:pPr lvl="1"/>
            <a:r>
              <a:rPr lang="en-US" dirty="0"/>
              <a:t>UVM step-and-compare with interrupt/</a:t>
            </a:r>
            <a:r>
              <a:rPr lang="en-US" dirty="0" err="1"/>
              <a:t>debugreq</a:t>
            </a:r>
            <a:r>
              <a:rPr lang="en-US" dirty="0"/>
              <a:t> integrated into RVVI</a:t>
            </a:r>
          </a:p>
          <a:p>
            <a:pPr lvl="2"/>
            <a:r>
              <a:rPr lang="en-US" dirty="0">
                <a:hlinkClick r:id="rId3"/>
              </a:rPr>
              <a:t>https://github.com/openhwgroup/core-v-verif/issues/612</a:t>
            </a:r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C745AF-F931-4034-9210-E62C5BC90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dirty="0"/>
              <a:t>May 2021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F0A745-D7C4-4E04-8A45-5D999A04B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AEE4E4-A3C0-4A4C-8479-3C11DA3B9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4181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BE5E9-84B0-4A33-98E2-62618C3D1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Next Tasks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981528-8E0F-4C3B-8217-98E227E61A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RVFI/RVVI</a:t>
            </a:r>
          </a:p>
          <a:p>
            <a:pPr lvl="1"/>
            <a:r>
              <a:rPr lang="en-US" dirty="0"/>
              <a:t>Document RVFI/RVVI and UVM-based step-and-compare</a:t>
            </a:r>
          </a:p>
          <a:p>
            <a:pPr lvl="2"/>
            <a:r>
              <a:rPr lang="en-US" dirty="0">
                <a:hlinkClick r:id="rId2"/>
              </a:rPr>
              <a:t>https://github.com/openhwgroup/core-v-verif/issues/614</a:t>
            </a:r>
            <a:endParaRPr lang="en-US" dirty="0"/>
          </a:p>
          <a:p>
            <a:pPr lvl="1"/>
            <a:r>
              <a:rPr lang="en-US" dirty="0"/>
              <a:t>UVM-based step-and-compare with CSRs</a:t>
            </a:r>
          </a:p>
          <a:p>
            <a:pPr lvl="2"/>
            <a:r>
              <a:rPr lang="en-US" dirty="0">
                <a:hlinkClick r:id="rId3"/>
              </a:rPr>
              <a:t>https://github.com/openhwgroup/core-v-verif/issues/613</a:t>
            </a:r>
            <a:endParaRPr lang="en-US" dirty="0"/>
          </a:p>
          <a:p>
            <a:r>
              <a:rPr lang="en-US" dirty="0"/>
              <a:t>Integrate OBI UVM Memory model</a:t>
            </a:r>
          </a:p>
          <a:p>
            <a:pPr marL="914400" lvl="2" indent="0">
              <a:buNone/>
            </a:pP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DEFBE5-EB2F-47B5-BFD4-4CDF13E0A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May 2021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F938E1-F5A4-4A9E-9053-3312EB87A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A248EE-ADE5-43B8-8D9C-22DDF8B7B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8712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4CAF5C39-C6B3-744D-BB4A-59EA49DC3C41}" vid="{3EEFDFA0-BE2E-264A-B142-F46166EF1FD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28C505B1AAE7D419AB894FEEE880B76" ma:contentTypeVersion="10" ma:contentTypeDescription="Create a new document." ma:contentTypeScope="" ma:versionID="11dab3aeb3e4e19b70d557b0d97448a1">
  <xsd:schema xmlns:xsd="http://www.w3.org/2001/XMLSchema" xmlns:xs="http://www.w3.org/2001/XMLSchema" xmlns:p="http://schemas.microsoft.com/office/2006/metadata/properties" xmlns:ns3="fb3908a0-f967-4557-920f-c180f4124495" xmlns:ns4="869d3932-b26c-492e-a357-e19faa02bfd2" targetNamespace="http://schemas.microsoft.com/office/2006/metadata/properties" ma:root="true" ma:fieldsID="dbfc77ffe8a92f034453daf4b9fc7bcf" ns3:_="" ns4:_="">
    <xsd:import namespace="fb3908a0-f967-4557-920f-c180f4124495"/>
    <xsd:import namespace="869d3932-b26c-492e-a357-e19faa02bfd2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3908a0-f967-4557-920f-c180f4124495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9d3932-b26c-492e-a357-e19faa02bfd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061CD25-DC17-41A6-8134-C6BA4764C6AF}">
  <ds:schemaRefs>
    <ds:schemaRef ds:uri="http://purl.org/dc/elements/1.1/"/>
    <ds:schemaRef ds:uri="http://schemas.microsoft.com/office/2006/metadata/properties"/>
    <ds:schemaRef ds:uri="http://schemas.microsoft.com/office/2006/documentManagement/types"/>
    <ds:schemaRef ds:uri="fb3908a0-f967-4557-920f-c180f4124495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869d3932-b26c-492e-a357-e19faa02bfd2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AF90040B-50B1-4EE1-9157-60862E0CE53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2B58162-6281-4E33-A05D-93B71D0C205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b3908a0-f967-4557-920f-c180f4124495"/>
    <ds:schemaRef ds:uri="869d3932-b26c-492e-a357-e19faa02bfd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1831</TotalTime>
  <Words>553</Words>
  <Application>Microsoft Office PowerPoint</Application>
  <PresentationFormat>Widescreen</PresentationFormat>
  <Paragraphs>103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Open Sans</vt:lpstr>
      <vt:lpstr>Orbitron</vt:lpstr>
      <vt:lpstr>Office Theme</vt:lpstr>
      <vt:lpstr>Verification TG – E* Core Status May 20, 2021</vt:lpstr>
      <vt:lpstr>Outline</vt:lpstr>
      <vt:lpstr>Administration</vt:lpstr>
      <vt:lpstr>General Updates</vt:lpstr>
      <vt:lpstr>RVFI/RVVI Status</vt:lpstr>
      <vt:lpstr>RVFI/RVVI Status</vt:lpstr>
      <vt:lpstr>Completed Tasks</vt:lpstr>
      <vt:lpstr>Active Tasks</vt:lpstr>
      <vt:lpstr>Next Tasks</vt:lpstr>
      <vt:lpstr>Open Issues?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Verification Task Group July 16, 2020</dc:title>
  <dc:creator>Steve Richmond</dc:creator>
  <cp:lastModifiedBy>Steve Richmond</cp:lastModifiedBy>
  <cp:revision>168</cp:revision>
  <dcterms:created xsi:type="dcterms:W3CDTF">2020-07-16T14:11:26Z</dcterms:created>
  <dcterms:modified xsi:type="dcterms:W3CDTF">2021-05-20T14:37:14Z</dcterms:modified>
</cp:coreProperties>
</file>