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8" r:id="rId5"/>
    <p:sldId id="2836" r:id="rId6"/>
    <p:sldId id="2838" r:id="rId7"/>
    <p:sldId id="2882" r:id="rId8"/>
    <p:sldId id="2880" r:id="rId9"/>
    <p:sldId id="2883" r:id="rId10"/>
    <p:sldId id="2867" r:id="rId11"/>
    <p:sldId id="2866" r:id="rId12"/>
    <p:sldId id="2885" r:id="rId13"/>
    <p:sldId id="2884" r:id="rId14"/>
    <p:sldId id="2886" r:id="rId15"/>
    <p:sldId id="28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2"/>
            <p14:sldId id="2880"/>
            <p14:sldId id="2883"/>
            <p14:sldId id="2867"/>
            <p14:sldId id="2866"/>
            <p14:sldId id="2885"/>
            <p14:sldId id="2884"/>
            <p14:sldId id="2886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04" d="100"/>
          <a:sy n="104" d="100"/>
        </p:scale>
        <p:origin x="132" y="16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678" TargetMode="External"/><Relationship Id="rId2" Type="http://schemas.openxmlformats.org/officeDocument/2006/relationships/hyperlink" Target="https://github.com/openhwgroup/core-v-verif/issues/67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668" TargetMode="External"/><Relationship Id="rId2" Type="http://schemas.openxmlformats.org/officeDocument/2006/relationships/hyperlink" Target="https://github.com/openhwgroup/core-v-verif/issues/68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issues/6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614" TargetMode="External"/><Relationship Id="rId2" Type="http://schemas.openxmlformats.org/officeDocument/2006/relationships/hyperlink" Target="https://github.com/openhwgroup/core-v-verif/issues/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hwgroup/core-v-verif/issues/6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June 17,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E5E9-84B0-4A33-98E2-62618C3D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81528-8E0F-4C3B-8217-98E227E6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errors</a:t>
            </a:r>
          </a:p>
          <a:p>
            <a:pPr lvl="1"/>
            <a:r>
              <a:rPr lang="en-US" dirty="0"/>
              <a:t>Add directed tests</a:t>
            </a:r>
          </a:p>
          <a:p>
            <a:pPr lvl="1"/>
            <a:r>
              <a:rPr lang="en-US" dirty="0"/>
              <a:t>Add random tests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EFBE5-EB2F-47B5-BFD4-4CDF13E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38E1-F5A4-4A9E-9053-3312EB87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8EE-ADE5-43B8-8D9C-22DDF8B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0BCD-3AE7-480D-94E6-C0F2BCC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075D-8DC4-461D-9A61-7BEB401C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vPlan</a:t>
            </a:r>
            <a:r>
              <a:rPr lang="en-US" dirty="0"/>
              <a:t> updates</a:t>
            </a:r>
          </a:p>
          <a:p>
            <a:pPr lvl="1"/>
            <a:r>
              <a:rPr lang="en-US" dirty="0"/>
              <a:t>Interrupts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https://github.com/openhwgroup/core-v-verif/issues/679</a:t>
            </a:r>
            <a:endParaRPr lang="en-US" dirty="0"/>
          </a:p>
          <a:p>
            <a:pPr lvl="1"/>
            <a:r>
              <a:rPr lang="en-US" dirty="0"/>
              <a:t>Debug</a:t>
            </a:r>
          </a:p>
          <a:p>
            <a:pPr lvl="2"/>
            <a:r>
              <a:rPr lang="en-US" dirty="0">
                <a:hlinkClick r:id="rId3"/>
              </a:rPr>
              <a:t>https://github.com/openhwgroup/core-v-verif/issues/678</a:t>
            </a:r>
            <a:endParaRPr lang="en-US" dirty="0"/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ISA -&gt; ISACOV</a:t>
            </a:r>
          </a:p>
          <a:p>
            <a:pPr lvl="2"/>
            <a:r>
              <a:rPr lang="en-US" dirty="0"/>
              <a:t>A extension</a:t>
            </a:r>
          </a:p>
          <a:p>
            <a:pPr lvl="2"/>
            <a:r>
              <a:rPr lang="en-US" dirty="0"/>
              <a:t>B extension (</a:t>
            </a:r>
            <a:r>
              <a:rPr lang="en-US"/>
              <a:t>1.0 draft)</a:t>
            </a:r>
            <a:endParaRPr lang="en-US" dirty="0"/>
          </a:p>
          <a:p>
            <a:pPr lvl="2"/>
            <a:r>
              <a:rPr lang="en-US" dirty="0" err="1"/>
              <a:t>Zce</a:t>
            </a:r>
            <a:r>
              <a:rPr lang="en-US" dirty="0"/>
              <a:t> extensions (~2 months)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1E9F-B058-460F-8063-1596EAD8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9422-63F7-4C40-BA47-E4946955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55D0-BF08-4CA0-8677-2DD4F421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RVFI/RVVI Status</a:t>
            </a:r>
          </a:p>
          <a:p>
            <a:r>
              <a:rPr lang="en-US" dirty="0"/>
              <a:t>Completed Tasks</a:t>
            </a:r>
          </a:p>
          <a:p>
            <a:r>
              <a:rPr lang="en-US" dirty="0"/>
              <a:t>Active Tasks</a:t>
            </a:r>
          </a:p>
          <a:p>
            <a:r>
              <a:rPr lang="en-US" dirty="0"/>
              <a:t>Next Tasks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pPr lvl="1"/>
            <a:r>
              <a:rPr lang="en-US" b="1" dirty="0"/>
              <a:t>Since meetings are monthly (1</a:t>
            </a:r>
            <a:r>
              <a:rPr lang="en-US" b="1" baseline="30000" dirty="0"/>
              <a:t>st</a:t>
            </a:r>
            <a:r>
              <a:rPr lang="en-US" b="1" dirty="0"/>
              <a:t> and 3</a:t>
            </a:r>
            <a:r>
              <a:rPr lang="en-US" b="1" baseline="30000" dirty="0"/>
              <a:t>rd</a:t>
            </a:r>
            <a:r>
              <a:rPr lang="en-US" b="1" dirty="0"/>
              <a:t> Thursday) VTG may not meet every other Thursday – check </a:t>
            </a:r>
            <a:r>
              <a:rPr lang="en-US" b="1" dirty="0" err="1"/>
              <a:t>Mattermost</a:t>
            </a:r>
            <a:r>
              <a:rPr lang="en-US" b="1" dirty="0"/>
              <a:t> for announcements or openhwgroup.org Task Group calendar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CV32E40P_v2 (John Martin/Greg Tumbush)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F7D-9AD2-47EA-887A-4439599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77FB-75A7-4B63-BDD6-6F2FD5A8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165"/>
            <a:ext cx="10515600" cy="4936742"/>
          </a:xfrm>
        </p:spPr>
        <p:txBody>
          <a:bodyPr/>
          <a:lstStyle/>
          <a:p>
            <a:r>
              <a:rPr lang="en-US" dirty="0"/>
              <a:t>Reworked pipeline controller in CV32E40X is merged to master</a:t>
            </a:r>
          </a:p>
          <a:p>
            <a:r>
              <a:rPr lang="en-US" dirty="0"/>
              <a:t>Good progress on RVFI/RVVI</a:t>
            </a:r>
          </a:p>
          <a:p>
            <a:r>
              <a:rPr lang="en-US" dirty="0"/>
              <a:t>Good progress with Imperas ISS updates for E40X</a:t>
            </a:r>
          </a:p>
          <a:p>
            <a:r>
              <a:rPr lang="en-US" dirty="0"/>
              <a:t>Soon make ISACOV the default (and only) ISA coverage model</a:t>
            </a:r>
          </a:p>
          <a:p>
            <a:r>
              <a:rPr lang="en-US" dirty="0"/>
              <a:t>PMA/Bus error test development on-going</a:t>
            </a:r>
          </a:p>
          <a:p>
            <a:r>
              <a:rPr lang="en-US" dirty="0" err="1"/>
              <a:t>Vplan</a:t>
            </a:r>
            <a:r>
              <a:rPr lang="en-US" dirty="0"/>
              <a:t> reviews starting up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300C-FB34-480A-A690-6D9C968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040A-2AFB-40B5-816C-D523EF3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7015-E37F-4727-B4D9-21DA203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RVFI/RVVI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Migrate module-based Step-And-Compare into UVM testbench with standard RVFI RVVI interfaces to RTL and RM</a:t>
            </a:r>
          </a:p>
          <a:p>
            <a:r>
              <a:rPr lang="en-US" dirty="0"/>
              <a:t>Merged RVFI into </a:t>
            </a:r>
            <a:r>
              <a:rPr lang="en-US" i="1" dirty="0"/>
              <a:t>legacy </a:t>
            </a:r>
            <a:r>
              <a:rPr lang="en-US" dirty="0"/>
              <a:t>controller master</a:t>
            </a:r>
          </a:p>
          <a:p>
            <a:r>
              <a:rPr lang="en-US" dirty="0"/>
              <a:t>Halfdan Bechmann @ </a:t>
            </a:r>
            <a:r>
              <a:rPr lang="en-US" dirty="0" err="1"/>
              <a:t>SILabs</a:t>
            </a:r>
            <a:r>
              <a:rPr lang="en-US" dirty="0"/>
              <a:t> is porting that RVFI to </a:t>
            </a:r>
            <a:r>
              <a:rPr lang="en-US" i="1" dirty="0"/>
              <a:t>new</a:t>
            </a:r>
            <a:r>
              <a:rPr lang="en-US" dirty="0"/>
              <a:t> controller</a:t>
            </a:r>
          </a:p>
          <a:p>
            <a:pPr lvl="1"/>
            <a:r>
              <a:rPr lang="en-US" dirty="0"/>
              <a:t>Tracer will </a:t>
            </a:r>
            <a:r>
              <a:rPr lang="en-US" i="1" dirty="0"/>
              <a:t>not work</a:t>
            </a:r>
            <a:r>
              <a:rPr lang="en-US" dirty="0"/>
              <a:t> in new controller and </a:t>
            </a:r>
            <a:r>
              <a:rPr lang="en-US" i="1" dirty="0"/>
              <a:t>will not be ported</a:t>
            </a:r>
          </a:p>
          <a:p>
            <a:pPr lvl="2"/>
            <a:r>
              <a:rPr lang="en-US" i="1" dirty="0"/>
              <a:t>Equivalent tracer functionality will be provided in RVFI</a:t>
            </a:r>
            <a:endParaRPr lang="en-US" dirty="0"/>
          </a:p>
          <a:p>
            <a:pPr lvl="1"/>
            <a:r>
              <a:rPr lang="en-US" dirty="0"/>
              <a:t>RVFI/RVVI via UVM scoreboard will become default (and only) step and compare checker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RVFI/RVVI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RVFI CSR checks are running</a:t>
            </a:r>
          </a:p>
          <a:p>
            <a:pPr lvl="1"/>
            <a:r>
              <a:rPr lang="en-US" dirty="0"/>
              <a:t>One issue with Imperas ISS being debugged and fixed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https://github.com/openhwgroup/core-v-verif/issues/680</a:t>
            </a:r>
            <a:endParaRPr lang="en-US" dirty="0"/>
          </a:p>
          <a:p>
            <a:pPr lvl="1"/>
            <a:r>
              <a:rPr lang="en-US" dirty="0"/>
              <a:t>Some issues with RVFI being debugged and fixed (timing of CSR updates)</a:t>
            </a:r>
          </a:p>
          <a:p>
            <a:r>
              <a:rPr lang="en-US" dirty="0"/>
              <a:t>RVFI trap/interrupts are </a:t>
            </a:r>
            <a:r>
              <a:rPr lang="en-US" i="1" dirty="0"/>
              <a:t>mostly </a:t>
            </a:r>
            <a:r>
              <a:rPr lang="en-US" dirty="0"/>
              <a:t>working with some failures</a:t>
            </a:r>
          </a:p>
          <a:p>
            <a:pPr lvl="1"/>
            <a:r>
              <a:rPr lang="en-US" dirty="0">
                <a:hlinkClick r:id="rId3"/>
              </a:rPr>
              <a:t>https://github.com/openhwgroup/core-v-verif/issues/668</a:t>
            </a:r>
            <a:endParaRPr lang="en-US" dirty="0"/>
          </a:p>
          <a:p>
            <a:r>
              <a:rPr lang="en-US" dirty="0"/>
              <a:t>Documentation of RVFI/RVVI Scoreboard for the verification strategy document is nearly complete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0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RVFI/RVVI</a:t>
            </a:r>
          </a:p>
          <a:p>
            <a:pPr lvl="1"/>
            <a:r>
              <a:rPr lang="en-US" dirty="0"/>
              <a:t>UVM step-and-compare with PC/GPR checks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https://github.com/openhwgroup/core-v-verif/issues/611</a:t>
            </a:r>
            <a:r>
              <a:rPr lang="en-US" dirty="0"/>
              <a:t> </a:t>
            </a:r>
          </a:p>
          <a:p>
            <a:r>
              <a:rPr lang="en-US" dirty="0"/>
              <a:t>Bus errors</a:t>
            </a:r>
          </a:p>
          <a:p>
            <a:pPr lvl="1"/>
            <a:r>
              <a:rPr lang="en-US" dirty="0" err="1"/>
              <a:t>Corev</a:t>
            </a:r>
            <a:r>
              <a:rPr lang="en-US" dirty="0"/>
              <a:t>-dv updates – Marton Teilgard @ SiLabs</a:t>
            </a:r>
          </a:p>
          <a:p>
            <a:pPr lvl="1"/>
            <a:r>
              <a:rPr lang="en-US" dirty="0"/>
              <a:t>NMI handler update in PR: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EBA-7C00-4EB4-8411-47623C39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EA4DD-9B09-4153-B817-9F1C1375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RVFI/RVVI</a:t>
            </a:r>
          </a:p>
          <a:p>
            <a:pPr lvl="1"/>
            <a:r>
              <a:rPr lang="en-US" dirty="0"/>
              <a:t>UVM step-and-compare with interrupt/</a:t>
            </a:r>
            <a:r>
              <a:rPr lang="en-US" dirty="0" err="1"/>
              <a:t>debugreq</a:t>
            </a:r>
            <a:r>
              <a:rPr lang="en-US" dirty="0"/>
              <a:t> integrated into RVVI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https://github.com/openhwgroup/core-v-verif/issues/612</a:t>
            </a:r>
            <a:endParaRPr lang="en-US" dirty="0"/>
          </a:p>
          <a:p>
            <a:pPr lvl="1"/>
            <a:r>
              <a:rPr lang="en-US" dirty="0"/>
              <a:t>Document RVFI/RVVI and UVM-based step-and-compare</a:t>
            </a:r>
          </a:p>
          <a:p>
            <a:pPr lvl="2"/>
            <a:r>
              <a:rPr lang="en-US" dirty="0">
                <a:hlinkClick r:id="rId3"/>
              </a:rPr>
              <a:t>https://github.com/openhwgroup/core-v-verif/issues/614</a:t>
            </a:r>
            <a:endParaRPr lang="en-US" dirty="0"/>
          </a:p>
          <a:p>
            <a:pPr lvl="1"/>
            <a:r>
              <a:rPr lang="en-US" dirty="0"/>
              <a:t>UVM-based step-and-compare with CSRs</a:t>
            </a:r>
          </a:p>
          <a:p>
            <a:pPr lvl="2"/>
            <a:r>
              <a:rPr lang="en-US" dirty="0">
                <a:hlinkClick r:id="rId4"/>
              </a:rPr>
              <a:t>https://github.com/openhwgroup/core-v-verif/issues/613</a:t>
            </a:r>
            <a:endParaRPr lang="en-US" dirty="0"/>
          </a:p>
          <a:p>
            <a:r>
              <a:rPr lang="en-US" dirty="0"/>
              <a:t>Integrate OBI UVM Memory model</a:t>
            </a:r>
          </a:p>
          <a:p>
            <a:pPr lvl="1"/>
            <a:r>
              <a:rPr lang="en-US" dirty="0"/>
              <a:t>https://github.com/openhwgroup/core-v-verif/issues/681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45AF-F931-4034-9210-E62C5BC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745-D7C4-4E04-8A45-5D999A04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E4E4-A3C0-4A4C-8479-3C11DA3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EBA-7C00-4EB4-8411-47623C39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EA4DD-9B09-4153-B817-9F1C1375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PMA</a:t>
            </a:r>
          </a:p>
          <a:p>
            <a:pPr lvl="1"/>
            <a:r>
              <a:rPr lang="en-US" dirty="0"/>
              <a:t>Directed test development – Robin Pedersen</a:t>
            </a:r>
          </a:p>
          <a:p>
            <a:pPr lvl="1"/>
            <a:r>
              <a:rPr lang="en-US" dirty="0" err="1"/>
              <a:t>corev</a:t>
            </a:r>
            <a:r>
              <a:rPr lang="en-US" dirty="0"/>
              <a:t>-dv updates – Henrik Fegran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45AF-F931-4034-9210-E62C5BC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745-D7C4-4E04-8A45-5D999A04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E4E4-A3C0-4A4C-8479-3C11DA3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612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Orbitron</vt:lpstr>
      <vt:lpstr>Office Theme</vt:lpstr>
      <vt:lpstr>Verification TG – E* Core Status June 17, 2021</vt:lpstr>
      <vt:lpstr>Outline</vt:lpstr>
      <vt:lpstr>Administration</vt:lpstr>
      <vt:lpstr>General Updates</vt:lpstr>
      <vt:lpstr>RVFI/RVVI Status</vt:lpstr>
      <vt:lpstr>RVFI/RVVI Status</vt:lpstr>
      <vt:lpstr>Completed Tasks</vt:lpstr>
      <vt:lpstr>Active Tasks</vt:lpstr>
      <vt:lpstr>Active Tasks</vt:lpstr>
      <vt:lpstr>Next Tasks</vt:lpstr>
      <vt:lpstr>Next Tasks</vt:lpstr>
      <vt:lpstr>Open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183</cp:revision>
  <dcterms:created xsi:type="dcterms:W3CDTF">2020-07-16T14:11:26Z</dcterms:created>
  <dcterms:modified xsi:type="dcterms:W3CDTF">2021-06-17T16:03:06Z</dcterms:modified>
</cp:coreProperties>
</file>