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8" r:id="rId5"/>
    <p:sldId id="2836" r:id="rId6"/>
    <p:sldId id="2838" r:id="rId7"/>
    <p:sldId id="2882" r:id="rId8"/>
    <p:sldId id="2880" r:id="rId9"/>
    <p:sldId id="2891" r:id="rId10"/>
    <p:sldId id="2887" r:id="rId11"/>
    <p:sldId id="2889" r:id="rId12"/>
    <p:sldId id="2890" r:id="rId13"/>
    <p:sldId id="2867" r:id="rId14"/>
    <p:sldId id="28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2"/>
            <p14:sldId id="2880"/>
            <p14:sldId id="2891"/>
            <p14:sldId id="2887"/>
            <p14:sldId id="2889"/>
            <p14:sldId id="2890"/>
            <p14:sldId id="2867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1" d="100"/>
          <a:sy n="91" d="100"/>
        </p:scale>
        <p:origin x="90" y="384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projects/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TG – E* Core Status</a:t>
            </a:r>
            <a:br>
              <a:rPr lang="en-US" dirty="0"/>
            </a:br>
            <a:r>
              <a:rPr lang="en-US" dirty="0"/>
              <a:t>October 21,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CV32E40S –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up cv32e40s/dev and cv32e40s/release (874)</a:t>
            </a:r>
          </a:p>
          <a:p>
            <a:pPr lvl="1"/>
            <a:r>
              <a:rPr lang="en-US" dirty="0"/>
              <a:t>All cv32e40x updates ported into cv32e40s</a:t>
            </a:r>
          </a:p>
          <a:p>
            <a:pPr lvl="1"/>
            <a:r>
              <a:rPr lang="en-US" dirty="0"/>
              <a:t>PR in progress to merge updates to master</a:t>
            </a:r>
          </a:p>
          <a:p>
            <a:pPr lvl="1"/>
            <a:r>
              <a:rPr lang="en-US" dirty="0"/>
              <a:t>Will stand up CIs and cv32e40s/dev and cv32e40s/release branches when complete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CV32E40X</a:t>
            </a:r>
          </a:p>
          <a:p>
            <a:pPr lvl="1"/>
            <a:r>
              <a:rPr lang="en-US" dirty="0"/>
              <a:t>Active Tasks</a:t>
            </a:r>
          </a:p>
          <a:p>
            <a:pPr lvl="1"/>
            <a:r>
              <a:rPr lang="en-US" dirty="0"/>
              <a:t>Next Tasks</a:t>
            </a:r>
          </a:p>
          <a:p>
            <a:pPr lvl="1"/>
            <a:r>
              <a:rPr lang="en-US" dirty="0"/>
              <a:t>Formal</a:t>
            </a:r>
          </a:p>
          <a:p>
            <a:r>
              <a:rPr lang="en-US" dirty="0"/>
              <a:t>CV32E40S</a:t>
            </a:r>
          </a:p>
          <a:p>
            <a:pPr lvl="1"/>
            <a:r>
              <a:rPr lang="en-US" dirty="0"/>
              <a:t>Active Tasks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monthly meeting on general E-core status and project coordination</a:t>
            </a:r>
          </a:p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F7D-9AD2-47EA-887A-4439599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77FB-75A7-4B63-BDD6-6F2FD5A8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165"/>
            <a:ext cx="10515600" cy="4936742"/>
          </a:xfrm>
        </p:spPr>
        <p:txBody>
          <a:bodyPr/>
          <a:lstStyle/>
          <a:p>
            <a:r>
              <a:rPr lang="en-US" dirty="0"/>
              <a:t>CV32E40X</a:t>
            </a:r>
          </a:p>
          <a:p>
            <a:pPr lvl="1"/>
            <a:r>
              <a:rPr lang="en-US" dirty="0"/>
              <a:t>Used internal </a:t>
            </a:r>
            <a:r>
              <a:rPr lang="en-US" dirty="0" err="1"/>
              <a:t>irq_ack</a:t>
            </a:r>
            <a:r>
              <a:rPr lang="en-US" dirty="0"/>
              <a:t> and </a:t>
            </a:r>
            <a:r>
              <a:rPr lang="en-US" dirty="0" err="1"/>
              <a:t>irq_id</a:t>
            </a:r>
            <a:r>
              <a:rPr lang="en-US" dirty="0"/>
              <a:t> in interrupt infrastructure (705)</a:t>
            </a:r>
          </a:p>
          <a:p>
            <a:pPr lvl="2"/>
            <a:r>
              <a:rPr lang="en-US" dirty="0"/>
              <a:t>Simple connection change</a:t>
            </a:r>
          </a:p>
          <a:p>
            <a:pPr lvl="1"/>
            <a:r>
              <a:rPr lang="en-US" dirty="0"/>
              <a:t>PMA address randomization added to core-v-</a:t>
            </a:r>
            <a:r>
              <a:rPr lang="en-US" dirty="0" err="1"/>
              <a:t>verif</a:t>
            </a:r>
            <a:r>
              <a:rPr lang="en-US" dirty="0"/>
              <a:t> and configurations (873)</a:t>
            </a:r>
          </a:p>
          <a:p>
            <a:pPr lvl="1"/>
            <a:r>
              <a:rPr lang="en-US" dirty="0"/>
              <a:t>Interrupt plan refreshed (678)</a:t>
            </a:r>
          </a:p>
          <a:p>
            <a:pPr lvl="1"/>
            <a:r>
              <a:rPr lang="en-US" dirty="0"/>
              <a:t>LLVM/clang support added to environment and B extension directed test (844)</a:t>
            </a:r>
          </a:p>
          <a:p>
            <a:pPr lvl="2"/>
            <a:r>
              <a:rPr lang="en-US" dirty="0"/>
              <a:t>Documentation in progress</a:t>
            </a:r>
          </a:p>
          <a:p>
            <a:pPr lvl="2"/>
            <a:r>
              <a:rPr lang="en-US" dirty="0"/>
              <a:t>Will present more details at next VTG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300C-FB34-480A-A690-6D9C968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040A-2AFB-40B5-816C-D523EF3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7015-E37F-4727-B4D9-21DA2037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task board updated: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https://github.com/openhwgroup/core-v-verif/projects/11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dirty="0" err="1"/>
              <a:t>fence.i</a:t>
            </a:r>
            <a:r>
              <a:rPr lang="en-US" dirty="0"/>
              <a:t> assertions (963)</a:t>
            </a:r>
          </a:p>
          <a:p>
            <a:pPr lvl="1"/>
            <a:r>
              <a:rPr lang="en-US" dirty="0"/>
              <a:t>PR review in progress</a:t>
            </a:r>
          </a:p>
          <a:p>
            <a:r>
              <a:rPr lang="en-US" dirty="0"/>
              <a:t>Implement </a:t>
            </a:r>
            <a:r>
              <a:rPr lang="en-US" dirty="0" err="1"/>
              <a:t>fence.i</a:t>
            </a:r>
            <a:r>
              <a:rPr lang="en-US" dirty="0"/>
              <a:t> directed test (964)</a:t>
            </a:r>
          </a:p>
          <a:p>
            <a:pPr lvl="1"/>
            <a:r>
              <a:rPr lang="en-US" dirty="0"/>
              <a:t>PR review in progress</a:t>
            </a:r>
          </a:p>
          <a:p>
            <a:pPr lvl="1"/>
            <a:r>
              <a:rPr lang="en-US" dirty="0"/>
              <a:t>Add self-modifying test and </a:t>
            </a:r>
            <a:r>
              <a:rPr lang="en-US" dirty="0" err="1"/>
              <a:t>fence.i</a:t>
            </a:r>
            <a:r>
              <a:rPr lang="en-US" dirty="0"/>
              <a:t> tests to exercise/turn-on the assertions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counters tests (965)</a:t>
            </a:r>
          </a:p>
          <a:p>
            <a:pPr lvl="1"/>
            <a:r>
              <a:rPr lang="en-US" dirty="0"/>
              <a:t>PR review in progress</a:t>
            </a:r>
          </a:p>
          <a:p>
            <a:pPr lvl="1"/>
            <a:r>
              <a:rPr lang="en-US" dirty="0"/>
              <a:t>Update the counter tests that are failing in cv32e40x</a:t>
            </a:r>
          </a:p>
          <a:p>
            <a:pPr lvl="1"/>
            <a:r>
              <a:rPr lang="en-US" dirty="0"/>
              <a:t>Add tests for interrupt event counting</a:t>
            </a:r>
          </a:p>
          <a:p>
            <a:pPr lvl="1"/>
            <a:r>
              <a:rPr lang="en-US" dirty="0"/>
              <a:t>Add tests to cover new events</a:t>
            </a:r>
          </a:p>
          <a:p>
            <a:pPr lvl="1"/>
            <a:r>
              <a:rPr lang="en-US" dirty="0"/>
              <a:t>NOT implementing a scoreboard or full-time checker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random instruction bus errors (872)</a:t>
            </a:r>
          </a:p>
          <a:p>
            <a:pPr lvl="1"/>
            <a:r>
              <a:rPr lang="en-US" dirty="0"/>
              <a:t>Injecting random OBI-I errors – done</a:t>
            </a:r>
          </a:p>
          <a:p>
            <a:pPr lvl="1"/>
            <a:r>
              <a:rPr lang="en-US" dirty="0" err="1"/>
              <a:t>corev</a:t>
            </a:r>
            <a:r>
              <a:rPr lang="en-US" dirty="0"/>
              <a:t>-dv update to enable exceptions at time 0 – done</a:t>
            </a:r>
          </a:p>
          <a:p>
            <a:pPr lvl="2"/>
            <a:r>
              <a:rPr lang="en-US" dirty="0"/>
              <a:t>Accomplished by adding a bootstrap routine at fixed location to jump to random </a:t>
            </a:r>
            <a:r>
              <a:rPr lang="en-US" dirty="0" err="1"/>
              <a:t>mtvec</a:t>
            </a:r>
            <a:endParaRPr lang="en-US" dirty="0"/>
          </a:p>
          <a:p>
            <a:pPr lvl="1"/>
            <a:r>
              <a:rPr lang="en-US" dirty="0" err="1"/>
              <a:t>riscv</a:t>
            </a:r>
            <a:r>
              <a:rPr lang="en-US" dirty="0"/>
              <a:t>-dv program structure does not allow multiple exception to be recoverable, so random tests will only issue single bus error that is unrecoverable</a:t>
            </a:r>
          </a:p>
          <a:p>
            <a:pPr lvl="2"/>
            <a:r>
              <a:rPr lang="en-US" dirty="0"/>
              <a:t>Added one-shot error mode to OBI memory agent – done</a:t>
            </a:r>
          </a:p>
          <a:p>
            <a:pPr lvl="1"/>
            <a:r>
              <a:rPr lang="en-US" dirty="0"/>
              <a:t>Debug random test issues – in progress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831E-1545-4601-96E7-2EBA4DFC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– 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C25F-5073-4737-8B50-065B7A4E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compliance test to architecture test framework (530)</a:t>
            </a:r>
          </a:p>
          <a:p>
            <a:r>
              <a:rPr lang="en-US" dirty="0"/>
              <a:t>Create </a:t>
            </a:r>
            <a:r>
              <a:rPr lang="en-US" dirty="0" err="1"/>
              <a:t>vplan</a:t>
            </a:r>
            <a:r>
              <a:rPr lang="en-US" dirty="0"/>
              <a:t> for </a:t>
            </a:r>
            <a:r>
              <a:rPr lang="en-US" dirty="0" err="1"/>
              <a:t>Zce</a:t>
            </a:r>
            <a:r>
              <a:rPr lang="en-US" dirty="0"/>
              <a:t> (870)</a:t>
            </a:r>
          </a:p>
          <a:p>
            <a:r>
              <a:rPr lang="en-US" dirty="0"/>
              <a:t>Add random </a:t>
            </a:r>
            <a:r>
              <a:rPr lang="en-US" dirty="0" err="1"/>
              <a:t>corev</a:t>
            </a:r>
            <a:r>
              <a:rPr lang="en-US" dirty="0"/>
              <a:t>-dv data bus errors (966)</a:t>
            </a:r>
          </a:p>
          <a:p>
            <a:pPr lvl="1"/>
            <a:r>
              <a:rPr lang="en-US" dirty="0"/>
              <a:t>One-shot NMI mode configuration</a:t>
            </a:r>
          </a:p>
          <a:p>
            <a:pPr lvl="1"/>
            <a:r>
              <a:rPr lang="en-US" dirty="0"/>
              <a:t>Test NMI/RVFI to RVVI signaling when update released by Imperas</a:t>
            </a:r>
          </a:p>
          <a:p>
            <a:pPr lvl="1"/>
            <a:r>
              <a:rPr lang="en-US" dirty="0"/>
              <a:t>Ensure that OBI data bus errors propagate to RVFI/NMI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6665-8D3D-4CFE-89C5-32A4024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7BCB-38B5-4DCC-B100-69D6168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A853-CD4A-4254-AD05-64C10170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9246-1934-4460-8529-0F121723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-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FCDE-C3F5-4683-85FF-C8D4451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OpenHW</a:t>
            </a:r>
            <a:r>
              <a:rPr lang="en-US" dirty="0"/>
              <a:t> staff currently bringing up </a:t>
            </a:r>
            <a:r>
              <a:rPr lang="en-US" dirty="0" err="1"/>
              <a:t>OneSpin</a:t>
            </a:r>
            <a:r>
              <a:rPr lang="en-US" dirty="0"/>
              <a:t> RISCV formal tool on CV32E40P - done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OpenHW</a:t>
            </a:r>
            <a:r>
              <a:rPr lang="en-US" dirty="0"/>
              <a:t> cloud</a:t>
            </a:r>
          </a:p>
          <a:p>
            <a:r>
              <a:rPr lang="en-US" dirty="0"/>
              <a:t>CV32E40X testbench update for the new pipeline – </a:t>
            </a:r>
            <a:r>
              <a:rPr lang="en-US"/>
              <a:t>in progress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6D26-2181-47B2-B153-CA51682C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C974-2EA8-4E16-84EE-44E3BEB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5F56-4062-42E3-B52C-A7783EC0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515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Orbitron</vt:lpstr>
      <vt:lpstr>Office Theme</vt:lpstr>
      <vt:lpstr>Verification TG – E* Core Status October 21, 2021</vt:lpstr>
      <vt:lpstr>Outline</vt:lpstr>
      <vt:lpstr>Administration</vt:lpstr>
      <vt:lpstr>General Updates</vt:lpstr>
      <vt:lpstr>CV32E40X – Active Tasks</vt:lpstr>
      <vt:lpstr>CV32E40X – Active Tasks</vt:lpstr>
      <vt:lpstr>CV32E40X – Active Tasks</vt:lpstr>
      <vt:lpstr>CV32E40X – Next Tasks</vt:lpstr>
      <vt:lpstr>CV32E40X - Formal</vt:lpstr>
      <vt:lpstr>CV32E40S – In progress</vt:lpstr>
      <vt:lpstr>Open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206</cp:revision>
  <dcterms:created xsi:type="dcterms:W3CDTF">2020-07-16T14:11:26Z</dcterms:created>
  <dcterms:modified xsi:type="dcterms:W3CDTF">2021-10-21T13:43:56Z</dcterms:modified>
</cp:coreProperties>
</file>