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88" r:id="rId5"/>
    <p:sldId id="2836" r:id="rId6"/>
    <p:sldId id="2838" r:id="rId7"/>
    <p:sldId id="2882" r:id="rId8"/>
    <p:sldId id="2880" r:id="rId9"/>
    <p:sldId id="2891" r:id="rId10"/>
    <p:sldId id="2889" r:id="rId11"/>
    <p:sldId id="2890" r:id="rId12"/>
    <p:sldId id="2892" r:id="rId13"/>
    <p:sldId id="2893" r:id="rId14"/>
    <p:sldId id="2894" r:id="rId15"/>
    <p:sldId id="2867" r:id="rId16"/>
    <p:sldId id="284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8"/>
            <p14:sldId id="2836"/>
            <p14:sldId id="2838"/>
            <p14:sldId id="2882"/>
            <p14:sldId id="2880"/>
            <p14:sldId id="2891"/>
            <p14:sldId id="2889"/>
            <p14:sldId id="2890"/>
            <p14:sldId id="2892"/>
            <p14:sldId id="2893"/>
            <p14:sldId id="2894"/>
            <p14:sldId id="2867"/>
            <p14:sldId id="28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08"/>
  </p:normalViewPr>
  <p:slideViewPr>
    <p:cSldViewPr snapToGrid="0" snapToObjects="1">
      <p:cViewPr varScale="1">
        <p:scale>
          <a:sx n="96" d="100"/>
          <a:sy n="96" d="100"/>
        </p:scale>
        <p:origin x="90" y="270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hyperlink" Target="mailto:steve.richmond@silabs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verif/projects/1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TG – E* Core Status</a:t>
            </a:r>
            <a:br>
              <a:rPr lang="en-US" dirty="0"/>
            </a:br>
            <a:r>
              <a:rPr lang="en-US" dirty="0"/>
              <a:t>November 18, 2021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Steve Richmond </a:t>
            </a:r>
            <a:r>
              <a:rPr lang="en-US" dirty="0">
                <a:hlinkClick r:id="rId4"/>
              </a:rPr>
              <a:t>steve.richmond@silabs.com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B6C5-0C87-3C4F-B9A2-0F9B7CA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November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</p:spTree>
    <p:extLst>
      <p:ext uri="{BB962C8B-B14F-4D97-AF65-F5344CB8AC3E}">
        <p14:creationId xmlns:p14="http://schemas.microsoft.com/office/powerpoint/2010/main" val="407798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4E5D-F3E6-4290-9EED-14F4AE3D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CV32E40X - Coverage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10EEB9-6474-4FE8-9645-07D5D589EB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Block</a:t>
            </a:r>
          </a:p>
          <a:p>
            <a:pPr lvl="1"/>
            <a:r>
              <a:rPr lang="en-US" dirty="0"/>
              <a:t>New privileged spec CSRs</a:t>
            </a:r>
          </a:p>
          <a:p>
            <a:pPr lvl="1"/>
            <a:r>
              <a:rPr lang="en-US" dirty="0" err="1"/>
              <a:t>Mhpmcounter</a:t>
            </a:r>
            <a:endParaRPr lang="en-US" dirty="0"/>
          </a:p>
          <a:p>
            <a:pPr lvl="1"/>
            <a:r>
              <a:rPr lang="en-US" dirty="0" err="1"/>
              <a:t>Zb</a:t>
            </a:r>
            <a:r>
              <a:rPr lang="en-US" dirty="0"/>
              <a:t>* instruction </a:t>
            </a:r>
            <a:r>
              <a:rPr lang="en-US" dirty="0" err="1"/>
              <a:t>turnon</a:t>
            </a:r>
            <a:endParaRPr lang="en-US" dirty="0"/>
          </a:p>
          <a:p>
            <a:pPr lvl="2"/>
            <a:r>
              <a:rPr lang="en-US" dirty="0"/>
              <a:t>sext, </a:t>
            </a:r>
            <a:r>
              <a:rPr lang="en-US" dirty="0" err="1"/>
              <a:t>clmul</a:t>
            </a:r>
            <a:endParaRPr lang="en-US" dirty="0"/>
          </a:p>
          <a:p>
            <a:pPr lvl="1"/>
            <a:r>
              <a:rPr lang="en-US" dirty="0" err="1"/>
              <a:t>Ebreak</a:t>
            </a:r>
            <a:r>
              <a:rPr lang="en-US" dirty="0"/>
              <a:t> corner case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197708-5AEC-47C1-A240-2B84257F56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FSM</a:t>
            </a:r>
          </a:p>
          <a:p>
            <a:pPr lvl="1"/>
            <a:r>
              <a:rPr lang="en-US" dirty="0"/>
              <a:t>Missing RESET-&gt;RESET arc in controller FSM and debug FSM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44E39-CB7F-488C-96D6-F2DEE494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E79FE-2E9F-437C-A7F1-83AECA0A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4CC46-D076-49DE-91F5-F07DF7BD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4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4E5D-F3E6-4290-9EED-14F4AE3D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CV32E40X - Coverage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10EEB9-6474-4FE8-9645-07D5D589EB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Assertion</a:t>
            </a:r>
          </a:p>
          <a:p>
            <a:pPr lvl="1"/>
            <a:r>
              <a:rPr lang="en-US" dirty="0"/>
              <a:t>OBI assertions need to be further parameterized for unsupported features</a:t>
            </a:r>
          </a:p>
          <a:p>
            <a:pPr lvl="1"/>
            <a:r>
              <a:rPr lang="en-US" dirty="0" err="1"/>
              <a:t>gnt</a:t>
            </a:r>
            <a:r>
              <a:rPr lang="en-US" dirty="0"/>
              <a:t> and ready signaling need to be added</a:t>
            </a:r>
          </a:p>
          <a:p>
            <a:pPr lvl="1"/>
            <a:r>
              <a:rPr lang="en-US" dirty="0"/>
              <a:t>Atomics not implemented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197708-5AEC-47C1-A240-2B84257F56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Covergroups</a:t>
            </a:r>
            <a:endParaRPr lang="en-US" dirty="0"/>
          </a:p>
          <a:p>
            <a:pPr lvl="1"/>
            <a:r>
              <a:rPr lang="en-US" dirty="0"/>
              <a:t>Filter PMA configurations</a:t>
            </a:r>
          </a:p>
          <a:p>
            <a:pPr lvl="1"/>
            <a:r>
              <a:rPr lang="en-US" dirty="0"/>
              <a:t>Filter OBI for unsupported features</a:t>
            </a:r>
          </a:p>
          <a:p>
            <a:pPr lvl="1"/>
            <a:r>
              <a:rPr lang="en-US" dirty="0"/>
              <a:t>Interrupt instruction coverage model is reporting 0 (broken)</a:t>
            </a:r>
          </a:p>
          <a:p>
            <a:pPr lvl="1"/>
            <a:r>
              <a:rPr lang="en-US" dirty="0"/>
              <a:t>ISACOV – 45.74%</a:t>
            </a:r>
          </a:p>
          <a:p>
            <a:pPr lvl="2"/>
            <a:r>
              <a:rPr lang="en-US" dirty="0"/>
              <a:t>Needs validation work</a:t>
            </a:r>
          </a:p>
          <a:p>
            <a:pPr lvl="2"/>
            <a:r>
              <a:rPr lang="en-US" dirty="0"/>
              <a:t>Merge issue?</a:t>
            </a:r>
          </a:p>
          <a:p>
            <a:pPr lvl="2"/>
            <a:r>
              <a:rPr lang="en-US" dirty="0"/>
              <a:t>Lack of random tests for </a:t>
            </a:r>
            <a:r>
              <a:rPr lang="en-US" dirty="0" err="1"/>
              <a:t>Zb</a:t>
            </a:r>
            <a:r>
              <a:rPr lang="en-US" dirty="0"/>
              <a:t>*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44E39-CB7F-488C-96D6-F2DEE494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E79FE-2E9F-437C-A7F1-83AECA0A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4CC46-D076-49DE-91F5-F07DF7BD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5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361D-7B7A-466E-9426-16B08E42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CV32E40S – In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4B7F-A308-4889-91DB-085DD866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Cv32e40s/dev and cv32e40s/release branches are created</a:t>
            </a:r>
          </a:p>
          <a:p>
            <a:r>
              <a:rPr lang="en-US" dirty="0"/>
              <a:t>CIs are running</a:t>
            </a:r>
          </a:p>
          <a:p>
            <a:r>
              <a:rPr lang="en-US" dirty="0"/>
              <a:t>Merging CV32E40X testbench updates to cv32e40s branches on merge cycle (every other Thursday, completed last week)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4B417-97E3-4D46-B9AD-6DC5BC39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A5FF4-45DA-4B48-A996-90731288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2E30C-ED74-4154-A42A-6E1D9E98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0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3D2CAE-AFE8-448F-85D3-E5C73A73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F794-2C70-46EF-922B-7B6C9ADB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C99B-6B9B-4500-8A9A-C9EF3BC2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7BA3F-2564-41A8-8E15-11D23358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3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8CD-D812-4FC7-BFC2-790E57BE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CE83-2493-4D31-89A0-10FDAE1A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  <a:p>
            <a:r>
              <a:rPr lang="en-US" dirty="0"/>
              <a:t>CV32E40X</a:t>
            </a:r>
          </a:p>
          <a:p>
            <a:pPr lvl="1"/>
            <a:r>
              <a:rPr lang="en-US" dirty="0"/>
              <a:t>Active Tasks</a:t>
            </a:r>
          </a:p>
          <a:p>
            <a:pPr lvl="1"/>
            <a:r>
              <a:rPr lang="en-US" dirty="0"/>
              <a:t>Next Tasks</a:t>
            </a:r>
          </a:p>
          <a:p>
            <a:pPr lvl="1"/>
            <a:r>
              <a:rPr lang="en-US" dirty="0"/>
              <a:t>Formal</a:t>
            </a:r>
          </a:p>
          <a:p>
            <a:pPr lvl="1"/>
            <a:r>
              <a:rPr lang="en-US" dirty="0"/>
              <a:t>Coverage</a:t>
            </a:r>
          </a:p>
          <a:p>
            <a:r>
              <a:rPr lang="en-US" dirty="0"/>
              <a:t>CV32E40S</a:t>
            </a:r>
          </a:p>
          <a:p>
            <a:pPr lvl="1"/>
            <a:r>
              <a:rPr lang="en-US" dirty="0"/>
              <a:t>Active Tasks</a:t>
            </a:r>
          </a:p>
          <a:p>
            <a:r>
              <a:rPr lang="en-US" dirty="0"/>
              <a:t>Imperas</a:t>
            </a:r>
          </a:p>
          <a:p>
            <a:r>
              <a:rPr lang="en-US" dirty="0"/>
              <a:t>Open Issues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A190-D9E5-41A6-AC47-EE133A2D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AC55-A407-48D3-9E32-D4097E9C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BE52-B702-4EF1-9025-7ED871DA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8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A306-C42D-43AF-9F60-8510385B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734E-EB1A-4E74-B19C-EB9BC3AB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be a monthly meeting on general E-core status and project coordination</a:t>
            </a:r>
          </a:p>
          <a:p>
            <a:r>
              <a:rPr lang="en-US" dirty="0"/>
              <a:t>Reminder that attendance will be taken at all meetings</a:t>
            </a:r>
          </a:p>
          <a:p>
            <a:pPr lvl="1"/>
            <a:r>
              <a:rPr lang="en-US" dirty="0"/>
              <a:t>Attendance ensures voting eligibility per </a:t>
            </a:r>
            <a:r>
              <a:rPr lang="en-US" dirty="0" err="1"/>
              <a:t>OpenHW</a:t>
            </a:r>
            <a:r>
              <a:rPr lang="en-US" dirty="0"/>
              <a:t> bylaws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7A132-1ECE-48D2-9BA5-DB062569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1D0FC-C7F7-4FBD-9B11-13CF0DF1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F6AA6-FF32-49D8-A7E3-F30D6EC2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8F7D-9AD2-47EA-887A-44395998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77FB-75A7-4B63-BDD6-6F2FD5A89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165"/>
            <a:ext cx="10515600" cy="4936742"/>
          </a:xfrm>
        </p:spPr>
        <p:txBody>
          <a:bodyPr/>
          <a:lstStyle/>
          <a:p>
            <a:r>
              <a:rPr lang="en-US" dirty="0"/>
              <a:t>CV32E40X</a:t>
            </a:r>
          </a:p>
          <a:p>
            <a:pPr lvl="1"/>
            <a:r>
              <a:rPr lang="en-US" dirty="0"/>
              <a:t>Continued regression updates/fixes for PMA/address randomization (various PRs)</a:t>
            </a:r>
          </a:p>
          <a:p>
            <a:pPr lvl="1"/>
            <a:r>
              <a:rPr lang="en-US" dirty="0" err="1"/>
              <a:t>fence.i</a:t>
            </a:r>
            <a:r>
              <a:rPr lang="en-US" dirty="0"/>
              <a:t> verification infrastructure and tests implemented</a:t>
            </a:r>
          </a:p>
          <a:p>
            <a:pPr lvl="1"/>
            <a:r>
              <a:rPr lang="en-US" dirty="0"/>
              <a:t>Various fixes to debug and interrupt assertions</a:t>
            </a:r>
          </a:p>
          <a:p>
            <a:pPr lvl="1"/>
            <a:r>
              <a:rPr lang="en-US" dirty="0"/>
              <a:t>Instruction/data bus error random tests progressing</a:t>
            </a:r>
          </a:p>
          <a:p>
            <a:pPr lvl="1"/>
            <a:r>
              <a:rPr lang="en-US" dirty="0" err="1"/>
              <a:t>PRed</a:t>
            </a:r>
            <a:r>
              <a:rPr lang="en-US" dirty="0"/>
              <a:t> 1.0.0 </a:t>
            </a:r>
            <a:r>
              <a:rPr lang="en-US" dirty="0" err="1"/>
              <a:t>Zb</a:t>
            </a:r>
            <a:r>
              <a:rPr lang="en-US" dirty="0"/>
              <a:t>* updates to </a:t>
            </a:r>
            <a:r>
              <a:rPr lang="en-US" dirty="0" err="1"/>
              <a:t>riscv</a:t>
            </a:r>
            <a:r>
              <a:rPr lang="en-US" dirty="0"/>
              <a:t>-dv</a:t>
            </a:r>
          </a:p>
          <a:p>
            <a:pPr lvl="1"/>
            <a:r>
              <a:rPr lang="en-US" dirty="0"/>
              <a:t>Implement counters tests (965)</a:t>
            </a:r>
          </a:p>
          <a:p>
            <a:pPr lvl="2"/>
            <a:r>
              <a:rPr lang="en-US" dirty="0"/>
              <a:t>Coverage updated, new events added to directed tests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1300C-FB34-480A-A690-6D9C968B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9040A-2AFB-40B5-816C-D523EF3E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A7015-E37F-4727-B4D9-21DA2037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6D9A-350E-4B5F-BDB9-5AD2BC53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CV32E40X – Active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B01A-A878-4F69-A7BA-95D0031EB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task board updated:</a:t>
            </a:r>
          </a:p>
          <a:p>
            <a:pPr lvl="1"/>
            <a:r>
              <a:rPr lang="en-US" dirty="0">
                <a:hlinkClick r:id="rId2"/>
              </a:rPr>
              <a:t>https://github.com/openhwgroup/core-v-verif/projects/11</a:t>
            </a:r>
            <a:endParaRPr lang="en-US" dirty="0"/>
          </a:p>
          <a:p>
            <a:r>
              <a:rPr lang="en-US" dirty="0"/>
              <a:t>Implement random instruction bus errors (872)</a:t>
            </a:r>
          </a:p>
          <a:p>
            <a:pPr lvl="1"/>
            <a:r>
              <a:rPr lang="en-US" dirty="0"/>
              <a:t>RVFI update required to discern instruction bus error cause in debug mode (to enter debug exception mode)</a:t>
            </a:r>
          </a:p>
          <a:p>
            <a:pPr lvl="2"/>
            <a:r>
              <a:rPr lang="en-US" dirty="0"/>
              <a:t>Previous methodology relied on </a:t>
            </a:r>
            <a:r>
              <a:rPr lang="en-US" dirty="0" err="1"/>
              <a:t>mcause</a:t>
            </a:r>
            <a:r>
              <a:rPr lang="en-US" dirty="0"/>
              <a:t>, but </a:t>
            </a:r>
            <a:r>
              <a:rPr lang="en-US" dirty="0" err="1"/>
              <a:t>mcause</a:t>
            </a:r>
            <a:r>
              <a:rPr lang="en-US" dirty="0"/>
              <a:t> is not updated architecturally in some modes</a:t>
            </a:r>
          </a:p>
          <a:p>
            <a:pPr lvl="2"/>
            <a:r>
              <a:rPr lang="en-US" dirty="0"/>
              <a:t>Can hide overlapping corner cases of exceptions</a:t>
            </a:r>
          </a:p>
          <a:p>
            <a:pPr lvl="2"/>
            <a:r>
              <a:rPr lang="en-US" dirty="0"/>
              <a:t>The RVFI trap signaling will be enhanced to better cover all of these corner cases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AD9B-ADCF-419A-A243-5C485B4E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D866-CBA0-4B1F-BD71-940A55D8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F87C4-058C-4F77-8A02-73FD73B1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8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6D9A-350E-4B5F-BDB9-5AD2BC53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CV32E40X – Active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B01A-A878-4F69-A7BA-95D0031EB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random </a:t>
            </a:r>
            <a:r>
              <a:rPr lang="en-US" dirty="0" err="1"/>
              <a:t>corev</a:t>
            </a:r>
            <a:r>
              <a:rPr lang="en-US" dirty="0"/>
              <a:t>-dv data bus errors (966)</a:t>
            </a:r>
          </a:p>
          <a:p>
            <a:pPr lvl="1"/>
            <a:r>
              <a:rPr lang="en-US" dirty="0"/>
              <a:t>RVFI was updated to fix issue with signaling NMI in </a:t>
            </a:r>
            <a:r>
              <a:rPr lang="en-US" dirty="0" err="1"/>
              <a:t>dcsr</a:t>
            </a:r>
            <a:endParaRPr lang="en-US" dirty="0"/>
          </a:p>
          <a:p>
            <a:pPr lvl="1"/>
            <a:r>
              <a:rPr lang="en-US" dirty="0"/>
              <a:t>Random data bus errors in debug mode regressing well</a:t>
            </a:r>
          </a:p>
          <a:p>
            <a:pPr lvl="1"/>
            <a:r>
              <a:rPr lang="en-US" dirty="0"/>
              <a:t>Debugging some lingering corner cases</a:t>
            </a:r>
          </a:p>
          <a:p>
            <a:r>
              <a:rPr lang="en-US" dirty="0"/>
              <a:t>Implement </a:t>
            </a:r>
            <a:r>
              <a:rPr lang="en-US"/>
              <a:t>privileged spec 1.12 </a:t>
            </a:r>
            <a:r>
              <a:rPr lang="en-US" dirty="0"/>
              <a:t>(1027)</a:t>
            </a:r>
          </a:p>
          <a:p>
            <a:pPr lvl="1"/>
            <a:r>
              <a:rPr lang="en-US" dirty="0"/>
              <a:t>Add switch to core control config to select privileged spec</a:t>
            </a:r>
          </a:p>
          <a:p>
            <a:pPr lvl="1"/>
            <a:r>
              <a:rPr lang="en-US" dirty="0"/>
              <a:t>Add CSRs to </a:t>
            </a:r>
            <a:r>
              <a:rPr lang="en-US" dirty="0" err="1"/>
              <a:t>riscv</a:t>
            </a:r>
            <a:r>
              <a:rPr lang="en-US" dirty="0"/>
              <a:t>-dv</a:t>
            </a:r>
          </a:p>
          <a:p>
            <a:pPr lvl="1"/>
            <a:r>
              <a:rPr lang="en-US" dirty="0"/>
              <a:t>Add properties for any new CSR functionality</a:t>
            </a:r>
          </a:p>
          <a:p>
            <a:pPr lvl="1"/>
            <a:r>
              <a:rPr lang="en-US" dirty="0"/>
              <a:t>Ensure release check passes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AD9B-ADCF-419A-A243-5C485B4E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D866-CBA0-4B1F-BD71-940A55D8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F87C4-058C-4F77-8A02-73FD73B1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7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831E-1545-4601-96E7-2EBA4DFC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CV32E40X – Next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C25F-5073-4737-8B50-065B7A4E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 compliance test to architecture test framework (530)</a:t>
            </a:r>
          </a:p>
          <a:p>
            <a:r>
              <a:rPr lang="en-US" dirty="0"/>
              <a:t>Create </a:t>
            </a:r>
            <a:r>
              <a:rPr lang="en-US" dirty="0" err="1"/>
              <a:t>vplan</a:t>
            </a:r>
            <a:r>
              <a:rPr lang="en-US" dirty="0"/>
              <a:t> for </a:t>
            </a:r>
            <a:r>
              <a:rPr lang="en-US" dirty="0" err="1"/>
              <a:t>Zce</a:t>
            </a:r>
            <a:r>
              <a:rPr lang="en-US" dirty="0"/>
              <a:t> (870)</a:t>
            </a:r>
          </a:p>
          <a:p>
            <a:r>
              <a:rPr lang="en-US" dirty="0"/>
              <a:t>Update debug </a:t>
            </a:r>
            <a:r>
              <a:rPr lang="en-US" dirty="0" err="1"/>
              <a:t>vplan</a:t>
            </a:r>
            <a:r>
              <a:rPr lang="en-US" dirty="0"/>
              <a:t> to v1.0.0 specification for cv32e40x (679)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56665-8D3D-4CFE-89C5-32A40248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17BCB-38B5-4DCC-B100-69D6168B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DA853-CD4A-4254-AD05-64C10170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0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9246-1934-4460-8529-0F121723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CV32E40X - Formal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7FCDE-C3F5-4683-85FF-C8D4451EE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OneSpin</a:t>
            </a:r>
            <a:r>
              <a:rPr lang="en-US" dirty="0"/>
              <a:t> RISCV formal verification running on the CV32E40P and CV32E40X in </a:t>
            </a:r>
            <a:r>
              <a:rPr lang="en-US" dirty="0" err="1"/>
              <a:t>OpenHW</a:t>
            </a:r>
            <a:r>
              <a:rPr lang="en-US" dirty="0"/>
              <a:t> cloud</a:t>
            </a:r>
          </a:p>
          <a:p>
            <a:r>
              <a:rPr lang="en-US" dirty="0"/>
              <a:t>Tests are passing</a:t>
            </a:r>
          </a:p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Generate report on properties being run</a:t>
            </a:r>
          </a:p>
          <a:p>
            <a:pPr lvl="1"/>
            <a:r>
              <a:rPr lang="en-US" dirty="0"/>
              <a:t>Create CI process to periodically run against CV32E40X</a:t>
            </a:r>
          </a:p>
          <a:p>
            <a:pPr lvl="1"/>
            <a:r>
              <a:rPr lang="en-US" dirty="0"/>
              <a:t>Run </a:t>
            </a:r>
            <a:r>
              <a:rPr lang="en-US"/>
              <a:t>against CV32E40S</a:t>
            </a:r>
            <a:endParaRPr lang="en-US" dirty="0"/>
          </a:p>
          <a:p>
            <a:pPr lvl="1"/>
            <a:r>
              <a:rPr lang="en-US" dirty="0"/>
              <a:t>Extend test to other extensions/configurations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56D26-2181-47B2-B153-CA51682C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5C974-2EA8-4E16-84EE-44E3BEB4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15F56-4062-42E3-B52C-A7783EC0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8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653E-CD0F-4057-9B8D-ED370B75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CV32E40X - Coverage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8900-F745-4816-9BA1-73A7DF31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B8E80-1632-4B16-816F-182F6ED1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DA328-F86C-4A2B-8400-6AACC9B8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B97589-2E23-4E59-BFC7-DB94E6237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40" y="2095314"/>
            <a:ext cx="9631119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1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C505B1AAE7D419AB894FEEE880B76" ma:contentTypeVersion="10" ma:contentTypeDescription="Create a new document." ma:contentTypeScope="" ma:versionID="11dab3aeb3e4e19b70d557b0d97448a1">
  <xsd:schema xmlns:xsd="http://www.w3.org/2001/XMLSchema" xmlns:xs="http://www.w3.org/2001/XMLSchema" xmlns:p="http://schemas.microsoft.com/office/2006/metadata/properties" xmlns:ns3="fb3908a0-f967-4557-920f-c180f4124495" xmlns:ns4="869d3932-b26c-492e-a357-e19faa02bfd2" targetNamespace="http://schemas.microsoft.com/office/2006/metadata/properties" ma:root="true" ma:fieldsID="dbfc77ffe8a92f034453daf4b9fc7bcf" ns3:_="" ns4:_="">
    <xsd:import namespace="fb3908a0-f967-4557-920f-c180f4124495"/>
    <xsd:import namespace="869d3932-b26c-492e-a357-e19faa02bf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908a0-f967-4557-920f-c180f41244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d3932-b26c-492e-a357-e19faa02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61CD25-DC17-41A6-8134-C6BA4764C6A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fb3908a0-f967-4557-920f-c180f412449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69d3932-b26c-492e-a357-e19faa02b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F90040B-50B1-4EE1-9157-60862E0CE5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B58162-6281-4E33-A05D-93B71D0C2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908a0-f967-4557-920f-c180f4124495"/>
    <ds:schemaRef ds:uri="869d3932-b26c-492e-a357-e19faa02b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573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Open Sans</vt:lpstr>
      <vt:lpstr>Orbitron</vt:lpstr>
      <vt:lpstr>Office Theme</vt:lpstr>
      <vt:lpstr>Verification TG – E* Core Status November 18, 2021</vt:lpstr>
      <vt:lpstr>Outline</vt:lpstr>
      <vt:lpstr>Administration</vt:lpstr>
      <vt:lpstr>General Updates</vt:lpstr>
      <vt:lpstr>CV32E40X – Active Tasks</vt:lpstr>
      <vt:lpstr>CV32E40X – Active Tasks</vt:lpstr>
      <vt:lpstr>CV32E40X – Next Tasks</vt:lpstr>
      <vt:lpstr>CV32E40X - Formal</vt:lpstr>
      <vt:lpstr>CV32E40X - Coverage</vt:lpstr>
      <vt:lpstr>CV32E40X - Coverage</vt:lpstr>
      <vt:lpstr>CV32E40X - Coverage</vt:lpstr>
      <vt:lpstr>CV32E40S – In progress</vt:lpstr>
      <vt:lpstr>Open Issues?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Task Group July 16, 2020</dc:title>
  <dc:creator>Steve Richmond</dc:creator>
  <cp:lastModifiedBy>Steve Richmond</cp:lastModifiedBy>
  <cp:revision>225</cp:revision>
  <dcterms:created xsi:type="dcterms:W3CDTF">2020-07-16T14:11:26Z</dcterms:created>
  <dcterms:modified xsi:type="dcterms:W3CDTF">2021-11-18T23:09:49Z</dcterms:modified>
</cp:coreProperties>
</file>