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8" r:id="rId5"/>
    <p:sldId id="2836" r:id="rId6"/>
    <p:sldId id="2906" r:id="rId7"/>
    <p:sldId id="2907" r:id="rId8"/>
    <p:sldId id="2908" r:id="rId9"/>
    <p:sldId id="2909" r:id="rId10"/>
    <p:sldId id="2910" r:id="rId11"/>
    <p:sldId id="2911" r:id="rId12"/>
    <p:sldId id="2840" r:id="rId13"/>
    <p:sldId id="2841" r:id="rId14"/>
    <p:sldId id="2912" r:id="rId15"/>
    <p:sldId id="2844" r:id="rId16"/>
    <p:sldId id="28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906"/>
            <p14:sldId id="2907"/>
            <p14:sldId id="2908"/>
            <p14:sldId id="2909"/>
            <p14:sldId id="2910"/>
            <p14:sldId id="2911"/>
            <p14:sldId id="2840"/>
            <p14:sldId id="2841"/>
            <p14:sldId id="2912"/>
            <p14:sldId id="2844"/>
            <p14:sldId id="28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1" autoAdjust="0"/>
    <p:restoredTop sz="84165" autoAdjust="0"/>
  </p:normalViewPr>
  <p:slideViewPr>
    <p:cSldViewPr snapToGrid="0" snapToObjects="1">
      <p:cViewPr varScale="1">
        <p:scale>
          <a:sx n="89" d="100"/>
          <a:sy n="89" d="100"/>
        </p:scale>
        <p:origin x="354" y="90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CA" sz="1200" b="0" strike="noStrike" spc="-1" dirty="0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7297888-5D38-41E1-B347-6F71EF2E5679}" type="slidenum">
              <a:rPr lang="en-US" sz="1400" b="0" strike="noStrike" spc="-1">
                <a:latin typeface="Times New Roman"/>
              </a:rPr>
              <a:t>11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27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EB5D0-8C57-CAB0-6021-E57A0F09DAC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82837" y="75892"/>
            <a:ext cx="1076400" cy="11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 (VTG)</a:t>
            </a:r>
            <a:br>
              <a:rPr lang="en-US" dirty="0"/>
            </a:br>
            <a:r>
              <a:rPr lang="en-US" dirty="0"/>
              <a:t>Status Meeting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4483782"/>
            <a:ext cx="102108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Simon Davidmann – chair, simond@imperas.com</a:t>
            </a:r>
          </a:p>
          <a:p>
            <a:r>
              <a:rPr lang="en-US" sz="1800" dirty="0"/>
              <a:t>Jean-</a:t>
            </a:r>
            <a:r>
              <a:rPr lang="en-US" sz="1800" dirty="0" err="1"/>
              <a:t>Roch</a:t>
            </a:r>
            <a:r>
              <a:rPr lang="en-US" sz="1800" dirty="0"/>
              <a:t> Coulon – vice-chair, jean-roch.coulon@thalesgroup.com</a:t>
            </a:r>
          </a:p>
          <a:p>
            <a:r>
              <a:rPr lang="en-US" sz="1800" dirty="0"/>
              <a:t>Mike Thompson – Director of Engineering, VTG,  mike@openhwgroup.org</a:t>
            </a:r>
          </a:p>
          <a:p>
            <a:r>
              <a:rPr lang="en-US" dirty="0"/>
              <a:t>[2023-Jan-16]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January 2023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EEC4D-8DE1-804B-4511-61C010B6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536" y="850026"/>
            <a:ext cx="1476128" cy="15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Intro. to Advanced RISC-V Verification Methodology (ARVM) projects (Simon Davidmann)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209"/>
            <a:ext cx="10515600" cy="4475754"/>
          </a:xfrm>
        </p:spPr>
        <p:txBody>
          <a:bodyPr>
            <a:normAutofit/>
          </a:bodyPr>
          <a:lstStyle/>
          <a:p>
            <a:r>
              <a:rPr lang="en-US" dirty="0"/>
              <a:t>ARVM-Promotion (new report)</a:t>
            </a:r>
          </a:p>
          <a:p>
            <a:r>
              <a:rPr lang="pt-BR" dirty="0"/>
              <a:t>ARVM-SocIntegration</a:t>
            </a:r>
          </a:p>
          <a:p>
            <a:r>
              <a:rPr lang="pt-BR" dirty="0"/>
              <a:t>ARVM-Standards</a:t>
            </a:r>
          </a:p>
          <a:p>
            <a:r>
              <a:rPr lang="pt-BR" dirty="0"/>
              <a:t>ARVM-TestbenchQuality</a:t>
            </a:r>
          </a:p>
          <a:p>
            <a:r>
              <a:rPr lang="pt-BR" dirty="0"/>
              <a:t>ARVM-FunctionalCoverage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Note these are short updates on status, for discussion on subject matter – join the next sub-projects’ meeting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17325D"/>
                </a:solidFill>
                <a:latin typeface="Orbitron"/>
                <a:ea typeface="Orbitron"/>
              </a:rPr>
              <a:t>CORE-V-VERIF Proposal for Change (Mike Thompson)</a:t>
            </a:r>
            <a:endParaRPr lang="en-CA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312200"/>
            <a:ext cx="10515240" cy="488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134"/>
              </a:spcBef>
              <a:buClr>
                <a:srgbClr val="5F5F5F"/>
              </a:buClr>
              <a:buFont typeface="Arial"/>
              <a:buChar char="•"/>
              <a:tabLst>
                <a:tab pos="0" algn="l"/>
              </a:tabLst>
            </a:pPr>
            <a:endParaRPr lang="en-US" sz="2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13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r>
              <a:rPr lang="nb-NO" dirty="0"/>
              <a:t>January 2023</a:t>
            </a:r>
            <a:endParaRPr lang="en-US" dirty="0"/>
          </a:p>
        </p:txBody>
      </p:sp>
      <p:sp>
        <p:nvSpPr>
          <p:cNvPr id="104" name="PlaceHolder 4"/>
          <p:cNvSpPr>
            <a:spLocks noGrp="1"/>
          </p:cNvSpPr>
          <p:nvPr>
            <p:ph type="ftr" idx="14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Verification Task Group           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15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99449F9-6881-44C9-B4F3-8E7938C309A2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11</a:t>
            </a:fld>
            <a:endParaRPr lang="en-CA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042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Come join the discussion</a:t>
            </a:r>
          </a:p>
          <a:p>
            <a:pPr lvl="1"/>
            <a:r>
              <a:rPr lang="en-US" dirty="0"/>
              <a:t>Contact Mike to help drive core-v-</a:t>
            </a:r>
            <a:r>
              <a:rPr lang="en-US" dirty="0" err="1"/>
              <a:t>verif</a:t>
            </a:r>
            <a:r>
              <a:rPr lang="en-US" dirty="0"/>
              <a:t> testbench</a:t>
            </a:r>
          </a:p>
          <a:p>
            <a:pPr lvl="1"/>
            <a:r>
              <a:rPr lang="en-US" dirty="0"/>
              <a:t>Contact Simon to get involved with ARVM projects</a:t>
            </a:r>
          </a:p>
          <a:p>
            <a:pPr lvl="1"/>
            <a:endParaRPr lang="en-US" dirty="0"/>
          </a:p>
          <a:p>
            <a:r>
              <a:rPr lang="en-US" dirty="0"/>
              <a:t>Send me emails / comments / suggestions on VTG meetings</a:t>
            </a:r>
          </a:p>
          <a:p>
            <a:pPr lvl="1"/>
            <a:r>
              <a:rPr lang="en-US" dirty="0"/>
              <a:t>Where to put our efforts</a:t>
            </a:r>
          </a:p>
          <a:p>
            <a:pPr lvl="1"/>
            <a:r>
              <a:rPr lang="en-US" dirty="0"/>
              <a:t>Positive or negative comments please – so we can improve</a:t>
            </a:r>
          </a:p>
          <a:p>
            <a:pPr lvl="1"/>
            <a:r>
              <a:rPr lang="en-US" dirty="0"/>
              <a:t>And also agenda items in good time…</a:t>
            </a:r>
          </a:p>
          <a:p>
            <a:endParaRPr lang="en-US" dirty="0"/>
          </a:p>
          <a:p>
            <a:r>
              <a:rPr lang="en-US" dirty="0"/>
              <a:t>Next VTG monthly meeting: 20</a:t>
            </a:r>
            <a:r>
              <a:rPr lang="en-US" baseline="30000" dirty="0"/>
              <a:t>th</a:t>
            </a:r>
            <a:r>
              <a:rPr lang="en-US" dirty="0"/>
              <a:t> Feb 2023</a:t>
            </a:r>
          </a:p>
          <a:p>
            <a:r>
              <a:rPr lang="en-US" dirty="0"/>
              <a:t>Where OpenHW VTG information is…</a:t>
            </a:r>
          </a:p>
          <a:p>
            <a:pPr lvl="1"/>
            <a:r>
              <a:rPr lang="en-US" dirty="0"/>
              <a:t>https://github.com/openhwgroup/programs/tree/master/TGs/verification-task-group</a:t>
            </a:r>
          </a:p>
          <a:p>
            <a:endParaRPr lang="en-US" dirty="0"/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B4C67-0DCD-705D-F0D0-A0817748D42F}"/>
              </a:ext>
            </a:extLst>
          </p:cNvPr>
          <p:cNvSpPr txBox="1">
            <a:spLocks/>
          </p:cNvSpPr>
          <p:nvPr/>
        </p:nvSpPr>
        <p:spPr>
          <a:xfrm>
            <a:off x="710359" y="311806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Wrap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44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B4C67-0DCD-705D-F0D0-A0817748D42F}"/>
              </a:ext>
            </a:extLst>
          </p:cNvPr>
          <p:cNvSpPr txBox="1">
            <a:spLocks/>
          </p:cNvSpPr>
          <p:nvPr/>
        </p:nvSpPr>
        <p:spPr>
          <a:xfrm>
            <a:off x="710359" y="311806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21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put your affiliation next to your name in Zoom id</a:t>
            </a:r>
          </a:p>
          <a:p>
            <a:endParaRPr lang="en-US" dirty="0"/>
          </a:p>
          <a:p>
            <a:r>
              <a:rPr lang="en-US" dirty="0"/>
              <a:t>Meetings are open to OpenHW members and non-members</a:t>
            </a:r>
          </a:p>
          <a:p>
            <a:pPr lvl="1"/>
            <a:r>
              <a:rPr lang="en-US" dirty="0"/>
              <a:t>(only members can vote)</a:t>
            </a:r>
          </a:p>
          <a:p>
            <a:pPr lvl="1"/>
            <a:endParaRPr lang="en-US" dirty="0"/>
          </a:p>
          <a:p>
            <a:r>
              <a:rPr lang="en-US" dirty="0"/>
              <a:t>Meetings will [try to] start and finish on time</a:t>
            </a:r>
          </a:p>
          <a:p>
            <a:endParaRPr lang="en-US" dirty="0"/>
          </a:p>
          <a:p>
            <a:r>
              <a:rPr lang="en-US" dirty="0"/>
              <a:t>Slides / Notes / Minutes will be placed in VTG GitHub repo</a:t>
            </a:r>
          </a:p>
          <a:p>
            <a:pPr lvl="1"/>
            <a:r>
              <a:rPr lang="en-US" dirty="0"/>
              <a:t>(https://github.com/openhwgroup/programs/tree/master/TGs/verification-task-group/meetings)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9F17-52AA-E8E2-64E9-65F24010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5F84-3362-12E1-43EF-9A4B7A39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– discussion on 2023 VTG Focus</a:t>
            </a:r>
          </a:p>
          <a:p>
            <a:r>
              <a:rPr lang="en-US" dirty="0"/>
              <a:t>Core verification projects status</a:t>
            </a:r>
          </a:p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project status</a:t>
            </a:r>
          </a:p>
          <a:p>
            <a:r>
              <a:rPr lang="en-US" dirty="0"/>
              <a:t>Advanced RISC-V Verification Methodology (ARVM) projects status</a:t>
            </a:r>
          </a:p>
          <a:p>
            <a:r>
              <a:rPr lang="en-US" dirty="0"/>
              <a:t>Other projects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57C0-7FA6-B2DA-7EB9-3079C64C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49CE7-93D6-260F-92FF-C6D169BB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D999-AC6A-54DE-59E4-766B0CE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5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5665-50B9-CA5B-076F-79BA66A3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– Focus -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492D-8506-E493-6208-3156C69C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221"/>
            <a:ext cx="10888226" cy="49367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"OpenHW provides an infrastructure for hosting high quality open-source HW developments in line with industry best practices.“</a:t>
            </a:r>
          </a:p>
          <a:p>
            <a:endParaRPr lang="en-US" dirty="0"/>
          </a:p>
          <a:p>
            <a:r>
              <a:rPr lang="en-US" dirty="0"/>
              <a:t>Or in other words: “open source RISC-V cores and components with industrial quality“</a:t>
            </a:r>
          </a:p>
          <a:p>
            <a:endParaRPr lang="en-US" dirty="0"/>
          </a:p>
          <a:p>
            <a:r>
              <a:rPr lang="en-US" dirty="0"/>
              <a:t>We need to remain true to this goal</a:t>
            </a:r>
          </a:p>
          <a:p>
            <a:endParaRPr lang="en-US" dirty="0"/>
          </a:p>
          <a:p>
            <a:r>
              <a:rPr lang="en-US" dirty="0"/>
              <a:t>The focus of the Verification Task Group is to enable the OpenHW cores to achieve this goal – industrial quality</a:t>
            </a:r>
          </a:p>
          <a:p>
            <a:endParaRPr lang="en-US" dirty="0"/>
          </a:p>
          <a:p>
            <a:r>
              <a:rPr lang="en-US" dirty="0"/>
              <a:t>If we don’t stay focused in VTG it is highly likely OpenHW will fail to provide anything useful to the RISC-V industry / ecosystem</a:t>
            </a:r>
          </a:p>
          <a:p>
            <a:pPr lvl="1"/>
            <a:r>
              <a:rPr lang="en-US" dirty="0"/>
              <a:t>We don’t want it to be just a dumping ground of un-used open source projects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5ADC-A28C-7BE1-4E36-C2485B2B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7A7D-8603-9261-8794-CBA185E7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F3DD-B6FB-6026-626A-E05EC150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CAA8-BBC3-05D6-8492-C29D170B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– Focus – TRL5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A0B-2FF2-F08B-BD7E-F039AE8B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51032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Core status:</a:t>
            </a:r>
          </a:p>
          <a:p>
            <a:r>
              <a:rPr lang="en-US" dirty="0"/>
              <a:t>RTL frozen</a:t>
            </a:r>
          </a:p>
          <a:p>
            <a:pPr lvl="1"/>
            <a:r>
              <a:rPr lang="en-US" dirty="0"/>
              <a:t>CV32E40Pv1 (TRL5 achieved Dec. 2020)</a:t>
            </a:r>
          </a:p>
          <a:p>
            <a:r>
              <a:rPr lang="en-US" dirty="0"/>
              <a:t>Close to freeze</a:t>
            </a:r>
          </a:p>
          <a:p>
            <a:pPr lvl="1"/>
            <a:r>
              <a:rPr lang="en-US" dirty="0"/>
              <a:t>CV32E40S   (TRL5 target 2023 Q1/Q2)</a:t>
            </a:r>
          </a:p>
          <a:p>
            <a:r>
              <a:rPr lang="en-US" dirty="0"/>
              <a:t>Three others further out</a:t>
            </a:r>
          </a:p>
          <a:p>
            <a:pPr lvl="1"/>
            <a:r>
              <a:rPr lang="en-US" dirty="0"/>
              <a:t>CV32E40Pv2  (TRL5 target 2023-06)</a:t>
            </a:r>
          </a:p>
          <a:p>
            <a:pPr lvl="1"/>
            <a:r>
              <a:rPr lang="en-US" dirty="0"/>
              <a:t>CV32E20        (TRL5 target 2023-Q2)</a:t>
            </a:r>
          </a:p>
          <a:p>
            <a:pPr lvl="1"/>
            <a:r>
              <a:rPr lang="en-US" dirty="0"/>
              <a:t>CV32E40X      (TRL5 target 2023 Q4)</a:t>
            </a:r>
          </a:p>
          <a:p>
            <a:r>
              <a:rPr lang="en-US" dirty="0"/>
              <a:t>OpenHW should have 5 industrial quality cores frozen to TRL5 by end of 2023</a:t>
            </a:r>
          </a:p>
          <a:p>
            <a:r>
              <a:rPr lang="en-US" dirty="0"/>
              <a:t>Our VTG challenge should be to focus on those 4 new cores that are currently being verified</a:t>
            </a:r>
          </a:p>
          <a:p>
            <a:pPr lvl="1"/>
            <a:r>
              <a:rPr lang="en-US" dirty="0"/>
              <a:t>that is tooling, methods, plans - to get them to meet the "open source RISC-V cores with industrial quality" goal</a:t>
            </a:r>
          </a:p>
          <a:p>
            <a:r>
              <a:rPr lang="en-US" dirty="0"/>
              <a:t>I don't include CVA6 in this list as:</a:t>
            </a:r>
          </a:p>
          <a:p>
            <a:pPr lvl="1"/>
            <a:r>
              <a:rPr lang="en-US" dirty="0"/>
              <a:t>The CVA6 Kick-Off meeting is late Jan 2023 @ Thales</a:t>
            </a:r>
          </a:p>
          <a:p>
            <a:pPr lvl="1"/>
            <a:r>
              <a:rPr lang="en-US" dirty="0"/>
              <a:t>It is not clear yet what the core/cores actually is/are there to be verified – there is no specification or project agreed</a:t>
            </a:r>
          </a:p>
          <a:p>
            <a:pPr lvl="1"/>
            <a:r>
              <a:rPr lang="en-US" dirty="0"/>
              <a:t>There is no agreed verification approach on how an application level core (such as CVA6) can achieve TRL5</a:t>
            </a:r>
          </a:p>
          <a:p>
            <a:pPr lvl="2"/>
            <a:r>
              <a:rPr lang="en-US" dirty="0"/>
              <a:t>it is just an ambition…</a:t>
            </a:r>
          </a:p>
          <a:p>
            <a:pPr lvl="1"/>
            <a:r>
              <a:rPr lang="en-US" dirty="0"/>
              <a:t>The CVA6 verification project is still in planning stage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FFF82-19EA-85ED-F06E-AB9EA338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DE24-E8F2-2BFD-E36E-AFE93A24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7AF0-BB96-DE1D-ED04-8F9D3A2F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4E62-22B6-E992-037E-D50A618D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2023 – Verification Challenges for the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140A-A477-1A4C-23C3-63D59353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Verification is the biggest challenge in SoC design</a:t>
            </a:r>
          </a:p>
          <a:p>
            <a:pPr lvl="1"/>
            <a:r>
              <a:rPr lang="en-US" dirty="0"/>
              <a:t>RISC-V means far more cost than just adopting an Arm core...</a:t>
            </a:r>
          </a:p>
          <a:p>
            <a:r>
              <a:rPr lang="en-US" dirty="0"/>
              <a:t>We need to focus in </a:t>
            </a:r>
            <a:r>
              <a:rPr lang="en-US" dirty="0" err="1"/>
              <a:t>OpenHW’s</a:t>
            </a:r>
            <a:r>
              <a:rPr lang="en-US" dirty="0"/>
              <a:t> VTG on best-in-class solutions to make it easier for these new cores with plans for TRL5</a:t>
            </a:r>
          </a:p>
          <a:p>
            <a:pPr lvl="1"/>
            <a:r>
              <a:rPr lang="en-US" dirty="0"/>
              <a:t>We are a collaborative group working on verification</a:t>
            </a:r>
          </a:p>
          <a:p>
            <a:pPr lvl="1"/>
            <a:r>
              <a:rPr lang="en-US" dirty="0"/>
              <a:t>We need to focus our time, thoughts, and resources on improving verification</a:t>
            </a:r>
          </a:p>
          <a:p>
            <a:r>
              <a:rPr lang="en-US" dirty="0"/>
              <a:t>We need to focus on the cores developed in OpenHW that can achieve TRL5</a:t>
            </a:r>
          </a:p>
          <a:p>
            <a:r>
              <a:rPr lang="en-US" dirty="0"/>
              <a:t>Yes there will be other cores in OpenHW (e.g. CV32E41P)  that target e.g. TRL3 and do not have a plan to achieve TRL5 – that is fine – we should not spend OpenHW verification resources on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DD2B-F448-8B0E-11E9-DF5BCB00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4304-A10F-5044-ABB2-0F1710C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B630-7EF5-4528-4189-FEB714E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3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C176-397D-EDD6-CEBA-0A4503F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– use resources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C9CD-C1F7-A045-0BB7-5D8F2D24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Should we be using existing solutions or be reinventing them e.g. as open source…</a:t>
            </a:r>
          </a:p>
          <a:p>
            <a:r>
              <a:rPr lang="en-US" dirty="0"/>
              <a:t>If tools and techniques exist in the world - we should explore and adopt them</a:t>
            </a:r>
          </a:p>
          <a:p>
            <a:r>
              <a:rPr lang="en-US" dirty="0"/>
              <a:t>If they don’t exist, then we should encourage other people to fund their development</a:t>
            </a:r>
          </a:p>
          <a:p>
            <a:r>
              <a:rPr lang="en-US" dirty="0"/>
              <a:t>For example - should we spend our time developing a SystemVerilog simulator in OpenHW?</a:t>
            </a:r>
          </a:p>
          <a:p>
            <a:pPr lvl="1"/>
            <a:r>
              <a:rPr lang="en-US" dirty="0"/>
              <a:t>of course not... there are 3-5 fully supported solutions that are used to get RTL to industrial quality design</a:t>
            </a:r>
          </a:p>
          <a:p>
            <a:r>
              <a:rPr lang="en-US" dirty="0"/>
              <a:t>OpenHW is: "open source RISC-V cores with industrial quality“</a:t>
            </a:r>
          </a:p>
          <a:p>
            <a:r>
              <a:rPr lang="en-US" dirty="0"/>
              <a:t>OpenHW is not an open source EDA tools group</a:t>
            </a:r>
          </a:p>
          <a:p>
            <a:pPr lvl="1"/>
            <a:r>
              <a:rPr lang="en-US" dirty="0"/>
              <a:t>This is why Imperas is a member &amp; contributor to Chips Alliance - where open source EDA tools are developed - that is their charter</a:t>
            </a:r>
          </a:p>
          <a:p>
            <a:r>
              <a:rPr lang="en-US" dirty="0"/>
              <a:t>If you want to develop alternative open source EDA tools</a:t>
            </a:r>
          </a:p>
          <a:p>
            <a:pPr lvl="1"/>
            <a:r>
              <a:rPr lang="en-US" dirty="0"/>
              <a:t>then this is not the place – it is not OpenHW charter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A200-3C0B-A4D5-4683-9F592AB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0F2C-23BF-A495-42DD-752283FC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1B5D-BA86-E7F7-4550-D5F5D63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9F17-52AA-E8E2-64E9-65F24010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5F84-3362-12E1-43EF-9A4B7A39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– discussion on 2023 VTG Focus</a:t>
            </a:r>
          </a:p>
          <a:p>
            <a:r>
              <a:rPr lang="en-US" dirty="0"/>
              <a:t>Core verification projects status</a:t>
            </a:r>
          </a:p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testbench project status</a:t>
            </a:r>
          </a:p>
          <a:p>
            <a:r>
              <a:rPr lang="en-US" dirty="0"/>
              <a:t>Advanced RISC-V Verification Methodology (ARVM) projects status</a:t>
            </a:r>
          </a:p>
          <a:p>
            <a:r>
              <a:rPr lang="en-US" dirty="0"/>
              <a:t>Other projects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57C0-7FA6-B2DA-7EB9-3079C64C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49CE7-93D6-260F-92FF-C6D169BB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D999-AC6A-54DE-59E4-766B0CE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B5ECA-99F0-7DB0-B771-E5D432778FAB}"/>
              </a:ext>
            </a:extLst>
          </p:cNvPr>
          <p:cNvSpPr/>
          <p:nvPr/>
        </p:nvSpPr>
        <p:spPr>
          <a:xfrm>
            <a:off x="321547" y="1678075"/>
            <a:ext cx="11032253" cy="532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CORE-V cores projects’ verification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0221"/>
            <a:ext cx="11189677" cy="493674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CV32E40X, CV32E40S </a:t>
            </a:r>
            <a:r>
              <a:rPr lang="pt-BR" dirty="0"/>
              <a:t>(Robin Pedersen, SiLabs)</a:t>
            </a:r>
          </a:p>
          <a:p>
            <a:r>
              <a:rPr lang="pt-BR" b="1" dirty="0"/>
              <a:t>CV32E40Pv2</a:t>
            </a:r>
            <a:r>
              <a:rPr lang="pt-BR" dirty="0"/>
              <a:t> (</a:t>
            </a:r>
            <a:r>
              <a:rPr lang="en-GB" dirty="0"/>
              <a:t>Xavier Aubert, Dolphin)</a:t>
            </a:r>
            <a:endParaRPr lang="pt-BR" dirty="0"/>
          </a:p>
          <a:p>
            <a:r>
              <a:rPr lang="pt-BR" b="1" dirty="0"/>
              <a:t>CV32E20</a:t>
            </a:r>
            <a:r>
              <a:rPr lang="pt-BR" dirty="0"/>
              <a:t> (</a:t>
            </a:r>
            <a:r>
              <a:rPr lang="en-GB" dirty="0"/>
              <a:t>Lee Hoff, </a:t>
            </a:r>
            <a:r>
              <a:rPr lang="en-GB" dirty="0" err="1"/>
              <a:t>Intrinsix</a:t>
            </a:r>
            <a:r>
              <a:rPr lang="en-GB" dirty="0"/>
              <a:t>)</a:t>
            </a:r>
            <a:endParaRPr lang="pt-BR" dirty="0"/>
          </a:p>
          <a:p>
            <a:r>
              <a:rPr lang="pt-BR" b="1" dirty="0"/>
              <a:t>CV32A6 v0.1.0 milestone</a:t>
            </a:r>
            <a:r>
              <a:rPr lang="pt-BR" dirty="0"/>
              <a:t> (</a:t>
            </a:r>
            <a:r>
              <a:rPr lang="en-GB" dirty="0"/>
              <a:t>Jean-</a:t>
            </a:r>
            <a:r>
              <a:rPr lang="en-GB" dirty="0" err="1"/>
              <a:t>Roch</a:t>
            </a:r>
            <a:r>
              <a:rPr lang="en-GB" dirty="0"/>
              <a:t> Coulon, Thales)</a:t>
            </a:r>
          </a:p>
          <a:p>
            <a:endParaRPr lang="en-GB" dirty="0"/>
          </a:p>
          <a:p>
            <a:r>
              <a:rPr lang="pt-BR" b="1" dirty="0"/>
              <a:t>CORE-V MCU UVM </a:t>
            </a:r>
            <a:r>
              <a:rPr lang="pt-BR" dirty="0"/>
              <a:t>(David Poulin, Datum) (no report)</a:t>
            </a:r>
          </a:p>
          <a:p>
            <a:r>
              <a:rPr lang="pt-BR" b="1" dirty="0"/>
              <a:t>CORE-V-COPRO-UVM</a:t>
            </a:r>
            <a:r>
              <a:rPr lang="pt-BR" dirty="0"/>
              <a:t> (not yet provided status reporting)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Note these are short updates on status</a:t>
            </a:r>
          </a:p>
          <a:p>
            <a:pPr lvl="1"/>
            <a:r>
              <a:rPr lang="pt-BR" dirty="0"/>
              <a:t>for discussion on subject matter – join the next sub-projects’ meeting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January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Office PowerPoint</Application>
  <PresentationFormat>Widescreen</PresentationFormat>
  <Paragraphs>153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Orbitron</vt:lpstr>
      <vt:lpstr>Times New Roman</vt:lpstr>
      <vt:lpstr>Office Theme</vt:lpstr>
      <vt:lpstr>Verification Task Group (VTG) Status Meeting</vt:lpstr>
      <vt:lpstr>Housekeeping</vt:lpstr>
      <vt:lpstr>Agenda</vt:lpstr>
      <vt:lpstr>2023 – Focus - Mission</vt:lpstr>
      <vt:lpstr>2023 – Focus – TRL5 Cores</vt:lpstr>
      <vt:lpstr>2023 – Verification Challenges for the cores</vt:lpstr>
      <vt:lpstr>2023 – use resources efficiently</vt:lpstr>
      <vt:lpstr>Agenda</vt:lpstr>
      <vt:lpstr>Active CORE-V cores projects’ verification status</vt:lpstr>
      <vt:lpstr>Intro. to Advanced RISC-V Verification Methodology (ARVM) projects (Simon Davidmann)</vt:lpstr>
      <vt:lpstr>CORE-V-VERIF Proposal for Change (Mike Thompson)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simon davidmann</cp:lastModifiedBy>
  <cp:revision>335</cp:revision>
  <dcterms:created xsi:type="dcterms:W3CDTF">2020-07-16T14:11:26Z</dcterms:created>
  <dcterms:modified xsi:type="dcterms:W3CDTF">2023-01-16T16:08:06Z</dcterms:modified>
</cp:coreProperties>
</file>