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10.png" ContentType="image/png"/>
  <Override PartName="/ppt/media/image9.jpeg" ContentType="image/jpeg"/>
  <Override PartName="/ppt/media/image11.wmf" ContentType="image/x-wmf"/>
  <Override PartName="/ppt/media/image2.wmf" ContentType="image/x-wmf"/>
  <Override PartName="/ppt/media/image8.wmf" ContentType="image/x-wmf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6960" cy="6267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8280" cy="86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6960" cy="62676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8280" cy="863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6960" cy="62676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8280" cy="863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6960" cy="62676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8280" cy="86364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7800" cy="4380120"/>
          </a:xfrm>
          <a:prstGeom prst="rect">
            <a:avLst/>
          </a:prstGeom>
          <a:ln>
            <a:noFill/>
          </a:ln>
        </p:spPr>
      </p:pic>
      <p:pic>
        <p:nvPicPr>
          <p:cNvPr id="16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7800" cy="228852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7752240" y="692640"/>
            <a:ext cx="2084040" cy="1796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90200" y="3474000"/>
            <a:ext cx="1055916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#2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23880" y="4483800"/>
            <a:ext cx="9139680" cy="16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762560" y="6356520"/>
            <a:ext cx="586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AE7519-31A6-462E-842E-64A116A2CA3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6320" cy="127548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8368920" y="6356520"/>
            <a:ext cx="21740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July 7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355560" y="6354000"/>
            <a:ext cx="4110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1530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#2: 2020-06-22 to 2020-07-10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46360" y="1298880"/>
            <a:ext cx="10511280" cy="49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#2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#1 “mop up”</a:t>
            </a:r>
            <a:endParaRPr b="0" lang="en-CA" sz="22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Resolve “Entry Point” issue with generated code.</a:t>
            </a:r>
            <a:endParaRPr b="0" lang="en-CA" sz="1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of “base ISA”, Exceptions and Debug Vplans</a:t>
            </a:r>
            <a:endParaRPr b="0" lang="en-CA" sz="22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Capture of Interrupt, Debug and RVI (OBI) Vplans</a:t>
            </a:r>
            <a:endParaRPr b="0" lang="en-CA" sz="2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suite running in regression</a:t>
            </a:r>
            <a:endParaRPr b="0" lang="en-CA" sz="22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RV32IMCZ functional coverage model.</a:t>
            </a:r>
            <a:endParaRPr b="0" lang="en-CA" sz="22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80%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and Debug Verification started.</a:t>
            </a:r>
            <a:endParaRPr b="0" lang="en-CA" sz="2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Re-launch of formal verification efforts.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09480" y="288000"/>
            <a:ext cx="1097100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</a:t>
            </a:r>
            <a:r>
              <a:rPr b="0" lang="en-CA" sz="4400" spc="-1" strike="noStrike">
                <a:solidFill>
                  <a:srgbClr val="17325d"/>
                </a:solidFill>
                <a:latin typeface="Arial"/>
                <a:ea typeface="DejaVu Sans"/>
              </a:rPr>
              <a:t> as of 2020-07-06                    </a:t>
            </a:r>
            <a:r>
              <a:rPr b="0" lang="en-CA" sz="3200" spc="-1" strike="noStrike">
                <a:solidFill>
                  <a:srgbClr val="17325d"/>
                </a:solidFill>
                <a:latin typeface="Arial"/>
                <a:ea typeface="DejaVu Sans"/>
              </a:rPr>
              <a:t>(1 of 2)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09480" y="1224360"/>
            <a:ext cx="10971000" cy="51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BSP documentation complete (thanks Craig!).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Moderate risk to complete this sprint.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Resolve “Entry Point” issue with generated code: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Completed (last week)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of “base ISA” and Exceptions Vplans started.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Vplan review complete.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Capture of Interrupt and OBI (RVI) Vplans:</a:t>
            </a:r>
            <a:endParaRPr b="0" lang="en-CA" sz="2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OBI Vplan slipped to this week.</a:t>
            </a:r>
            <a:endParaRPr b="0" lang="en-CA" sz="20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Vplan capture has not yet started.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9480" y="288000"/>
            <a:ext cx="1097100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</a:t>
            </a:r>
            <a:r>
              <a:rPr b="0" lang="en-CA" sz="4400" spc="-1" strike="noStrike">
                <a:solidFill>
                  <a:srgbClr val="17325d"/>
                </a:solidFill>
                <a:latin typeface="Arial"/>
                <a:ea typeface="DejaVu Sans"/>
              </a:rPr>
              <a:t> as of 2020-07-06                    </a:t>
            </a:r>
            <a:r>
              <a:rPr b="0" lang="en-CA" sz="3200" spc="-1" strike="noStrike">
                <a:solidFill>
                  <a:srgbClr val="17325d"/>
                </a:solidFill>
                <a:latin typeface="Arial"/>
                <a:ea typeface="DejaVu Sans"/>
              </a:rPr>
              <a:t>(2 of 2)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09480" y="1276200"/>
            <a:ext cx="1097100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 coverage is 80% (holes for nop, ebreak, ecall and fence instructions).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Coding of functional coverage for MCZ starts this week.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Stability issues with Google generator (riscv-dv).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and Debug Verification: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pushed out to next sprint at least (see next slide).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 Debug tests added (not yet passing).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Re-launch of formal verification efforts: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 has committed to deliver first draft of formal verification plan by the end of this Sprint.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 reports progress deploying their “RISC-V Formal Toolkit” for RV32IC compliance.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Mike will integrate specific deliverables from FV in the next sprint.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1530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240200"/>
            <a:ext cx="10511280" cy="49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Still have not been able to integrate RISC-V Compliance Test Suite:</a:t>
            </a:r>
            <a:endParaRPr b="0" lang="en-CA" sz="2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Decided against using non-Xpulp toolchain in favor of newly minted CORE-V toolchain.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 toolchain doesn’t like the Compliance Suite.</a:t>
            </a:r>
            <a:endParaRPr b="0" lang="en-CA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Project Plan calls for CSR and Exceptions verification to begin during this time-frame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 engineering resource available for these tasks</a:t>
            </a: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Google ISG </a:t>
            </a:r>
            <a:r>
              <a:rPr b="0" i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might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have capability to partially cover CSRs.</a:t>
            </a:r>
            <a:endParaRPr b="0" lang="en-CA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effort on-hold until July 27 due to vacations.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Not expected to be a significant risk on its own.</a:t>
            </a:r>
            <a:endParaRPr b="0" lang="en-CA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CTG reviewed interrupt options for CV32E40P and agreed to stay with existing PoR (CLINT-BASE+CLINT-EXTENSIONS).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This is the right decision, but leaves interrupt verification for CV32E40P un-staffed.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1530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Activities not covered in Sprint Plan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46360" y="1298880"/>
            <a:ext cx="10511280" cy="49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No effort was spend on the following during the last week:</a:t>
            </a:r>
            <a:endParaRPr b="0" lang="en-CA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All the same issues from last meeting:</a:t>
            </a:r>
            <a:endParaRPr b="0" lang="en-CA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Recruiting: n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eed to staff CSR verification for CV32E40P.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CVA6 Verification: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How to get this started?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Reference Model: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Final list of features required.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ISGs</a:t>
            </a:r>
            <a:endParaRPr b="0" lang="en-CA" sz="20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Proposed creation of a set of “Decision Control Points” for program management.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Will publish a proposal for the first of these DCPs by the end of this week.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1530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User Regressions and Metrics CI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240200"/>
            <a:ext cx="10511280" cy="49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Metrics CI regressions are enabled: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Currently launched manually by Mike.</a:t>
            </a:r>
            <a:endParaRPr b="0" lang="en-CA" sz="1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Will be setting these up as automatic regressions to check pull-requests.</a:t>
            </a:r>
            <a:endParaRPr b="0" lang="en-CA" sz="1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Should we make this available to select Contributors?</a:t>
            </a:r>
            <a:endParaRPr b="0" lang="en-CA" sz="16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If you want an account to see these, ping Mike on MM.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Metrics working to generate a static view for non-OpenHW members to see.</a:t>
            </a:r>
            <a:endParaRPr b="0" lang="en-CA" sz="16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 “User Regression” is also available.</a:t>
            </a:r>
            <a:endParaRPr b="0" lang="en-CA" sz="20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Runs a sub-set of the Metrics CI regression</a:t>
            </a:r>
            <a:endParaRPr b="0" lang="en-CA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Run in </a:t>
            </a: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$PROJ_ROOT/ci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using the </a:t>
            </a: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ci_check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script.</a:t>
            </a:r>
            <a:endParaRPr b="0" lang="en-CA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In theory, the READMEs and 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ci_check -h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will tell you everything you need to know.</a:t>
            </a:r>
            <a:endParaRPr b="0" lang="en-CA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Supports all simulators, but only tested by Mike using Metrics dsim and Cadence Xcelium (xrun).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30960" y="3312000"/>
            <a:ext cx="101530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/>
  <dcterms:modified xsi:type="dcterms:W3CDTF">2020-07-07T09:21:24Z</dcterms:modified>
  <cp:revision>51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