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7.png" ContentType="image/png"/>
  <Override PartName="/ppt/media/image11.wmf" ContentType="image/x-wmf"/>
  <Override PartName="/ppt/media/image13.png" ContentType="image/png"/>
  <Override PartName="/ppt/media/image10.png" ContentType="image/png"/>
  <Override PartName="/ppt/media/image9.jpeg" ContentType="image/jpeg"/>
  <Override PartName="/ppt/media/image12.png" ContentType="image/png"/>
  <Override PartName="/ppt/media/image8.wmf" ContentType="image/x-wmf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6720" cy="437904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6720" cy="22874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82960" cy="17949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5808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Sprints #2 and #3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3860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572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8AA89C-D72A-44B8-B388-241502A97DB9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5240" cy="127440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729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July 14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0940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User Regressions and Metrics CI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240200"/>
            <a:ext cx="1051020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CI regressions are enabled: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Currently launched manually by Mike.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Will be setting these up as automatic regressions to check pull-requests.</a:t>
            </a:r>
            <a:endParaRPr b="0" lang="en-CA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Should we make this available to select Contributors?</a:t>
            </a:r>
            <a:endParaRPr b="0" lang="en-CA" sz="1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If you want an account to see these, ping Mike on MM.</a:t>
            </a:r>
            <a:endParaRPr b="0" lang="en-CA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working to generate a static view for non-OpenHW members to see.</a:t>
            </a:r>
            <a:endParaRPr b="0" lang="en-CA" sz="1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User Regression” (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ci_check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):</a:t>
            </a:r>
            <a:endParaRPr b="0" lang="en-CA" sz="20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UPDATE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Now known to be functional for Metrics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dsim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, Cadence Xcelium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xrun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 and Synopsys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vcs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6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Looking for member support to pipe-clean user regressions with Mentor’s Questa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).</a:t>
            </a:r>
            <a:endParaRPr b="0" lang="en-CA" sz="16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UPDATE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By popular demand, added “--keep” option to preserve cloned RTL and previously built compile objects.</a:t>
            </a:r>
            <a:endParaRPr b="0" lang="en-CA" sz="16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Remember: with great power comes great responsibility.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0960" y="331200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#2: 2020-06-22 to 2020-07-10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46360" y="1298880"/>
            <a:ext cx="1051020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#2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“mop up”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code.</a:t>
            </a:r>
            <a:endParaRPr b="0" lang="en-CA" sz="18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ISA”, Exceptions and Debug Vplans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Interrupt, Debug and RVI (OBI) Vplans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suite running in regression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RV32IMCZ functional coverage model.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80%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288000"/>
            <a:ext cx="109699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solidFill>
                  <a:srgbClr val="17325d"/>
                </a:solidFill>
                <a:latin typeface="Arial"/>
                <a:ea typeface="DejaVu Sans"/>
              </a:rPr>
              <a:t> as of 2020-07-13                    </a:t>
            </a:r>
            <a:r>
              <a:rPr b="0" lang="en-CA" sz="3200" spc="-1" strike="noStrike">
                <a:solidFill>
                  <a:srgbClr val="17325d"/>
                </a:solidFill>
                <a:latin typeface="Arial"/>
                <a:ea typeface="DejaVu Sans"/>
              </a:rPr>
              <a:t>(1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09480" y="1224360"/>
            <a:ext cx="10969920" cy="51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Declaring this complete.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Will add updates as requests arise (e.g. step-and-compare)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Completed (last week)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 and Exceptions Vplans started:</a:t>
            </a:r>
            <a:endParaRPr b="0" lang="en-CA" sz="2000" spc="-1" strike="noStrike">
              <a:latin typeface="Arial"/>
            </a:endParaRPr>
          </a:p>
          <a:p>
            <a:pPr lvl="5" marL="1296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schedule reviews for Sprint #3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Vplan review complete.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OBI Vplan ready for review.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Vplan capture has not yet started.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288000"/>
            <a:ext cx="109699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solidFill>
                  <a:srgbClr val="17325d"/>
                </a:solidFill>
                <a:latin typeface="Arial"/>
                <a:ea typeface="DejaVu Sans"/>
              </a:rPr>
              <a:t> as of 2020-07-13                    </a:t>
            </a:r>
            <a:r>
              <a:rPr b="0" lang="en-CA" sz="3200" spc="-1" strike="noStrike">
                <a:solidFill>
                  <a:srgbClr val="17325d"/>
                </a:solidFill>
                <a:latin typeface="Arial"/>
                <a:ea typeface="DejaVu Sans"/>
              </a:rPr>
              <a:t>(2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09480" y="1276200"/>
            <a:ext cx="1096992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 coverage is 80% (holes for nop, ebreak, ecall and fence instructions).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RV32C coverage code integrated, but not reporting (investigating).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Addition of RV32Z and fix for RV32C functional coverage expected by end of next week.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pushed out to sprint #4 (see risks).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verification starts in earnest on sprint #4.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 Debug tests added (not yet passing).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 delivered first draft of formal verification plan.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 reports continued progress with their “RISC-V Formal Toolkit” efforts.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Mike will integrate specific deliverables from FV in the next sprint.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09480" y="288000"/>
            <a:ext cx="109699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The Big Picture: the Good News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09480" y="1276200"/>
            <a:ext cx="1096992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44000" y="1218960"/>
            <a:ext cx="11719800" cy="212868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609480" y="3384000"/>
            <a:ext cx="10969920" cy="27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Tasks that should be complete by 7/10: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Documentation Complete and Review (still many outstanding Vplan reviews)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RTL + CV32 UVM Verification Environment Integration (complete)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Tool-chain and Programming Environment (one outstanding issue)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 Integration and Upgrades (Integration complete – Discussion regarding upgrades started)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RISCV-DV Integration (Complete)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ISA Compliance (scheduled completion is 7/30)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With only a few exceptions, incomplete tasks either do not need to end yet, or are not yet scheduled to begin.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09480" y="288000"/>
            <a:ext cx="109699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The Big Picture: why Mike is worried...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09480" y="1276200"/>
            <a:ext cx="1096992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609480" y="3384000"/>
            <a:ext cx="10969920" cy="27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Tasks that need to start “soon”: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ISA Compliance: low risk to not complete on time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RVI (OBI) Compliance: also low risk, plan to staff with Student engineer(s)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Verification: no engineering resource – high risk task with high potential for bugs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CSR verification: medium risk, will start earlier than shown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Exceptions Verification: no engineering resource – high risk task with high potential for bugs </a:t>
            </a:r>
            <a:endParaRPr b="0" lang="en-CA" sz="20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Verification: medium risk, but only because it starts late.  Well resourced.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Too many high-risk tasks pushing up against the RTL Freeze date.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72000" y="1224000"/>
            <a:ext cx="12095640" cy="18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#3: 2020-07-13 to 2020-07-31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32000"/>
            <a:ext cx="624636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Implementation of these would be a stretch goal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integration of SAIL model.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completion (?) of RV32IC ISA verification.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Loose-ends: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passing.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Suite.</a:t>
            </a:r>
            <a:endParaRPr b="0" lang="en-CA" sz="22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750360" y="1298880"/>
            <a:ext cx="527328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introduce non gating activities:</a:t>
            </a:r>
            <a:endParaRPr b="0" lang="en-CA" sz="22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Planning and Execution for XPULP verification:</a:t>
            </a:r>
            <a:endParaRPr b="0" lang="en-CA" sz="20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Contribution by EM-US.</a:t>
            </a:r>
            <a:endParaRPr b="0" lang="en-CA" sz="20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Suggesting a separate forked project for this.</a:t>
            </a:r>
            <a:endParaRPr b="0" lang="en-CA" sz="20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Evaluation of SymbioticEDA “mutation tool”:</a:t>
            </a:r>
            <a:endParaRPr b="0" lang="en-CA" sz="20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Trials have been on-going in the back-ground</a:t>
            </a:r>
            <a:endParaRPr b="0" lang="en-CA" sz="2000" spc="-1" strike="noStrike">
              <a:latin typeface="Arial"/>
            </a:endParaRPr>
          </a:p>
          <a:p>
            <a:pPr lvl="4" marL="1080000" indent="-21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incorporate status update this sprint.</a:t>
            </a:r>
            <a:endParaRPr b="0" lang="en-CA" sz="2000" spc="-1" strike="noStrike">
              <a:latin typeface="Arial"/>
            </a:endParaRPr>
          </a:p>
          <a:p>
            <a:pPr lvl="1" marL="86400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240200"/>
            <a:ext cx="1051020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CTG reviewed interrupt options for CV32E40P and agreed to stay with existing PoR: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CLINT_BASE + CLINT_INTENDED_EXT + CLINT_CUSTOM_EXT</a:t>
            </a:r>
            <a:endParaRPr b="0" lang="en-CA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 the right decision, but leaves interrupt verification for CV32E40P un-staffed.</a:t>
            </a:r>
            <a:endParaRPr b="0" lang="en-CA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Question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: current state of RTL is CLINT_BASE + CLINT_INTENDED_EXT.  When will CLINT_CUSTOM_EXT be added?</a:t>
            </a:r>
            <a:endParaRPr b="0" lang="en-CA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have not been able to integrate RISC-V Compliance Test Suite:</a:t>
            </a:r>
            <a:endParaRPr b="0" lang="en-CA" sz="2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Decided against using non-Xpulp toolchain in favor of newly minted CORE-V toolchain.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 toolchain doesn’t like the Compliance Suite (SW TG is on it).</a:t>
            </a:r>
            <a:endParaRPr b="0" lang="en-CA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Original Project Plan called for CSR and Exceptions verification to begin during this time-frame:</a:t>
            </a:r>
            <a:endParaRPr b="0" lang="en-CA" sz="22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these tasks</a:t>
            </a:r>
            <a:endParaRPr b="0" lang="en-CA" sz="18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Google ISG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might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have capability to partially cover CSRs.</a:t>
            </a:r>
            <a:endParaRPr b="0" lang="en-CA" sz="18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effort on-hold until July 27 due to vacations:</a:t>
            </a:r>
            <a:endParaRPr b="0" lang="en-CA" sz="2200" spc="-1" strike="noStrike">
              <a:latin typeface="Arial"/>
            </a:endParaRPr>
          </a:p>
          <a:p>
            <a:pPr lvl="2" marL="648000" indent="-211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Not expected to be a significant risk on its own.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15200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Activities not covered in Sprint Plan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46360" y="1298880"/>
            <a:ext cx="1051020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Some small effort was spend on the following during the last week: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Recruiting: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- two junior engineers based in India will be joining.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- another junior engineer from Italy may be joining.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Reference Model: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Final list of features required.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- Working with Lee and Simon of Imperas on this.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- Will recruit Arjan to the effort (just to review what we’ve got).</a:t>
            </a:r>
            <a:br/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No effort was spend on the following during the last week: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CVA6 Verification: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How to get this started?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Definition “Decision Control Points” for program management.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2020-07-14T10:26:06Z</dcterms:modified>
  <cp:revision>70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